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3" r:id="rId4"/>
  </p:sldMasterIdLst>
  <p:notesMasterIdLst>
    <p:notesMasterId r:id="rId19"/>
  </p:notesMasterIdLst>
  <p:handoutMasterIdLst>
    <p:handoutMasterId r:id="rId20"/>
  </p:handoutMasterIdLst>
  <p:sldIdLst>
    <p:sldId id="256" r:id="rId5"/>
    <p:sldId id="257" r:id="rId6"/>
    <p:sldId id="259" r:id="rId7"/>
    <p:sldId id="258" r:id="rId8"/>
    <p:sldId id="268" r:id="rId9"/>
    <p:sldId id="269" r:id="rId10"/>
    <p:sldId id="260" r:id="rId11"/>
    <p:sldId id="261" r:id="rId12"/>
    <p:sldId id="262" r:id="rId13"/>
    <p:sldId id="263" r:id="rId14"/>
    <p:sldId id="264" r:id="rId15"/>
    <p:sldId id="265" r:id="rId16"/>
    <p:sldId id="266" r:id="rId17"/>
    <p:sldId id="267" r:id="rId18"/>
  </p:sldIdLst>
  <p:sldSz cx="12192000" cy="6858000"/>
  <p:notesSz cx="6858000" cy="9144000"/>
  <p:defaultTextStyle>
    <a:defPPr>
      <a:defRPr lang="en-US"/>
    </a:defPPr>
    <a:lvl1pPr marL="0" algn="l" defTabSz="228600" rtl="0" eaLnBrk="1" latinLnBrk="0" hangingPunct="1">
      <a:defRPr sz="900" kern="1200">
        <a:solidFill>
          <a:schemeClr val="tx1"/>
        </a:solidFill>
        <a:latin typeface="+mn-lt"/>
        <a:ea typeface="+mn-ea"/>
        <a:cs typeface="+mn-cs"/>
      </a:defRPr>
    </a:lvl1pPr>
    <a:lvl2pPr marL="228600" algn="l" defTabSz="228600" rtl="0" eaLnBrk="1" latinLnBrk="0" hangingPunct="1">
      <a:defRPr sz="900" kern="1200">
        <a:solidFill>
          <a:schemeClr val="tx1"/>
        </a:solidFill>
        <a:latin typeface="+mn-lt"/>
        <a:ea typeface="+mn-ea"/>
        <a:cs typeface="+mn-cs"/>
      </a:defRPr>
    </a:lvl2pPr>
    <a:lvl3pPr marL="457200" algn="l" defTabSz="228600" rtl="0" eaLnBrk="1" latinLnBrk="0" hangingPunct="1">
      <a:defRPr sz="900" kern="1200">
        <a:solidFill>
          <a:schemeClr val="tx1"/>
        </a:solidFill>
        <a:latin typeface="+mn-lt"/>
        <a:ea typeface="+mn-ea"/>
        <a:cs typeface="+mn-cs"/>
      </a:defRPr>
    </a:lvl3pPr>
    <a:lvl4pPr marL="685800" algn="l" defTabSz="228600" rtl="0" eaLnBrk="1" latinLnBrk="0" hangingPunct="1">
      <a:defRPr sz="900" kern="1200">
        <a:solidFill>
          <a:schemeClr val="tx1"/>
        </a:solidFill>
        <a:latin typeface="+mn-lt"/>
        <a:ea typeface="+mn-ea"/>
        <a:cs typeface="+mn-cs"/>
      </a:defRPr>
    </a:lvl4pPr>
    <a:lvl5pPr marL="914400" algn="l" defTabSz="228600" rtl="0" eaLnBrk="1" latinLnBrk="0" hangingPunct="1">
      <a:defRPr sz="900" kern="1200">
        <a:solidFill>
          <a:schemeClr val="tx1"/>
        </a:solidFill>
        <a:latin typeface="+mn-lt"/>
        <a:ea typeface="+mn-ea"/>
        <a:cs typeface="+mn-cs"/>
      </a:defRPr>
    </a:lvl5pPr>
    <a:lvl6pPr marL="1143000" algn="l" defTabSz="228600" rtl="0" eaLnBrk="1" latinLnBrk="0" hangingPunct="1">
      <a:defRPr sz="900" kern="1200">
        <a:solidFill>
          <a:schemeClr val="tx1"/>
        </a:solidFill>
        <a:latin typeface="+mn-lt"/>
        <a:ea typeface="+mn-ea"/>
        <a:cs typeface="+mn-cs"/>
      </a:defRPr>
    </a:lvl6pPr>
    <a:lvl7pPr marL="1371600" algn="l" defTabSz="228600" rtl="0" eaLnBrk="1" latinLnBrk="0" hangingPunct="1">
      <a:defRPr sz="900" kern="1200">
        <a:solidFill>
          <a:schemeClr val="tx1"/>
        </a:solidFill>
        <a:latin typeface="+mn-lt"/>
        <a:ea typeface="+mn-ea"/>
        <a:cs typeface="+mn-cs"/>
      </a:defRPr>
    </a:lvl7pPr>
    <a:lvl8pPr marL="1600200" algn="l" defTabSz="228600" rtl="0" eaLnBrk="1" latinLnBrk="0" hangingPunct="1">
      <a:defRPr sz="900" kern="1200">
        <a:solidFill>
          <a:schemeClr val="tx1"/>
        </a:solidFill>
        <a:latin typeface="+mn-lt"/>
        <a:ea typeface="+mn-ea"/>
        <a:cs typeface="+mn-cs"/>
      </a:defRPr>
    </a:lvl8pPr>
    <a:lvl9pPr marL="1828800" algn="l" defTabSz="228600" rtl="0" eaLnBrk="1" latinLnBrk="0" hangingPunct="1">
      <a:defRPr sz="9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FFFF"/>
    <a:srgbClr val="0000FE"/>
    <a:srgbClr val="524B4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436" autoAdjust="0"/>
    <p:restoredTop sz="83151"/>
  </p:normalViewPr>
  <p:slideViewPr>
    <p:cSldViewPr snapToGrid="0">
      <p:cViewPr varScale="1">
        <p:scale>
          <a:sx n="93" d="100"/>
          <a:sy n="93" d="100"/>
        </p:scale>
        <p:origin x="232" y="448"/>
      </p:cViewPr>
      <p:guideLst/>
    </p:cSldViewPr>
  </p:slideViewPr>
  <p:notesTextViewPr>
    <p:cViewPr>
      <p:scale>
        <a:sx n="1" d="1"/>
        <a:sy n="1" d="1"/>
      </p:scale>
      <p:origin x="0" y="0"/>
    </p:cViewPr>
  </p:notesTextViewPr>
  <p:notesViewPr>
    <p:cSldViewPr snapToGrid="0">
      <p:cViewPr varScale="1">
        <p:scale>
          <a:sx n="83" d="100"/>
          <a:sy n="83" d="100"/>
        </p:scale>
        <p:origin x="3180"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0CBB1AE-B262-4787-8C52-A05D0CE6049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873FD16A-3B73-4A4E-801F-F604E6F8DCE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35DD0C3-4885-4BAA-9AA1-C9918694A47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D4A009-C602-41F4-8272-F25F5B05B5AE}" type="slidenum">
              <a:rPr lang="en-US" smtClean="0"/>
              <a:t>‹#›</a:t>
            </a:fld>
            <a:endParaRPr lang="en-US"/>
          </a:p>
        </p:txBody>
      </p:sp>
    </p:spTree>
    <p:extLst>
      <p:ext uri="{BB962C8B-B14F-4D97-AF65-F5344CB8AC3E}">
        <p14:creationId xmlns:p14="http://schemas.microsoft.com/office/powerpoint/2010/main" val="338392294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jpg>
</file>

<file path=ppt/media/image13.jpg>
</file>

<file path=ppt/media/image14.png>
</file>

<file path=ppt/media/image15.svg>
</file>

<file path=ppt/media/image16.jpg>
</file>

<file path=ppt/media/image17.png>
</file>

<file path=ppt/media/image18.svg>
</file>

<file path=ppt/media/image19.png>
</file>

<file path=ppt/media/image2.svg>
</file>

<file path=ppt/media/image20.svg>
</file>

<file path=ppt/media/image21.png>
</file>

<file path=ppt/media/image22.jpg>
</file>

<file path=ppt/media/image23.jpeg>
</file>

<file path=ppt/media/image24.png>
</file>

<file path=ppt/media/image25.png>
</file>

<file path=ppt/media/image26.png>
</file>

<file path=ppt/media/image27.png>
</file>

<file path=ppt/media/image28.png>
</file>

<file path=ppt/media/image29.jpg>
</file>

<file path=ppt/media/image3.jpg>
</file>

<file path=ppt/media/image30.jpg>
</file>

<file path=ppt/media/image31.jpg>
</file>

<file path=ppt/media/image32.png>
</file>

<file path=ppt/media/image33.png>
</file>

<file path=ppt/media/image34.png>
</file>

<file path=ppt/media/image35.png>
</file>

<file path=ppt/media/image36.png>
</file>

<file path=ppt/media/image37.png>
</file>

<file path=ppt/media/image38.jpg>
</file>

<file path=ppt/media/image4.png>
</file>

<file path=ppt/media/image5.svg>
</file>

<file path=ppt/media/image6.png>
</file>

<file path=ppt/media/image7.sv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051F8B-E38A-4262-93D6-EEE8CE2CF8CB}" type="datetimeFigureOut">
              <a:rPr lang="en-US" smtClean="0"/>
              <a:t>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72985F-36CD-4D87-8C89-674A558E8057}" type="slidenum">
              <a:rPr lang="en-US" smtClean="0"/>
              <a:t>‹#›</a:t>
            </a:fld>
            <a:endParaRPr lang="en-US"/>
          </a:p>
        </p:txBody>
      </p:sp>
    </p:spTree>
    <p:extLst>
      <p:ext uri="{BB962C8B-B14F-4D97-AF65-F5344CB8AC3E}">
        <p14:creationId xmlns:p14="http://schemas.microsoft.com/office/powerpoint/2010/main" val="3834291505"/>
      </p:ext>
    </p:extLst>
  </p:cSld>
  <p:clrMap bg1="lt1" tx1="dk1" bg2="lt2" tx2="dk2" accent1="accent1" accent2="accent2" accent3="accent3" accent4="accent4" accent5="accent5" accent6="accent6" hlink="hlink" folHlink="folHlink"/>
  <p:notesStyle>
    <a:lvl1pPr marL="0" algn="l" defTabSz="914263" rtl="0" eaLnBrk="1" latinLnBrk="0" hangingPunct="1">
      <a:defRPr sz="1200" kern="1200">
        <a:solidFill>
          <a:schemeClr val="tx1"/>
        </a:solidFill>
        <a:latin typeface="+mn-lt"/>
        <a:ea typeface="+mn-ea"/>
        <a:cs typeface="+mn-cs"/>
      </a:defRPr>
    </a:lvl1pPr>
    <a:lvl2pPr marL="457132" algn="l" defTabSz="914263" rtl="0" eaLnBrk="1" latinLnBrk="0" hangingPunct="1">
      <a:defRPr sz="1200" kern="1200">
        <a:solidFill>
          <a:schemeClr val="tx1"/>
        </a:solidFill>
        <a:latin typeface="+mn-lt"/>
        <a:ea typeface="+mn-ea"/>
        <a:cs typeface="+mn-cs"/>
      </a:defRPr>
    </a:lvl2pPr>
    <a:lvl3pPr marL="914263" algn="l" defTabSz="914263" rtl="0" eaLnBrk="1" latinLnBrk="0" hangingPunct="1">
      <a:defRPr sz="1200" kern="1200">
        <a:solidFill>
          <a:schemeClr val="tx1"/>
        </a:solidFill>
        <a:latin typeface="+mn-lt"/>
        <a:ea typeface="+mn-ea"/>
        <a:cs typeface="+mn-cs"/>
      </a:defRPr>
    </a:lvl3pPr>
    <a:lvl4pPr marL="1371395" algn="l" defTabSz="914263" rtl="0" eaLnBrk="1" latinLnBrk="0" hangingPunct="1">
      <a:defRPr sz="1200" kern="1200">
        <a:solidFill>
          <a:schemeClr val="tx1"/>
        </a:solidFill>
        <a:latin typeface="+mn-lt"/>
        <a:ea typeface="+mn-ea"/>
        <a:cs typeface="+mn-cs"/>
      </a:defRPr>
    </a:lvl4pPr>
    <a:lvl5pPr marL="1828526" algn="l" defTabSz="914263" rtl="0" eaLnBrk="1" latinLnBrk="0" hangingPunct="1">
      <a:defRPr sz="1200" kern="1200">
        <a:solidFill>
          <a:schemeClr val="tx1"/>
        </a:solidFill>
        <a:latin typeface="+mn-lt"/>
        <a:ea typeface="+mn-ea"/>
        <a:cs typeface="+mn-cs"/>
      </a:defRPr>
    </a:lvl5pPr>
    <a:lvl6pPr marL="2285657" algn="l" defTabSz="914263" rtl="0" eaLnBrk="1" latinLnBrk="0" hangingPunct="1">
      <a:defRPr sz="1200" kern="1200">
        <a:solidFill>
          <a:schemeClr val="tx1"/>
        </a:solidFill>
        <a:latin typeface="+mn-lt"/>
        <a:ea typeface="+mn-ea"/>
        <a:cs typeface="+mn-cs"/>
      </a:defRPr>
    </a:lvl6pPr>
    <a:lvl7pPr marL="2742789" algn="l" defTabSz="914263" rtl="0" eaLnBrk="1" latinLnBrk="0" hangingPunct="1">
      <a:defRPr sz="1200" kern="1200">
        <a:solidFill>
          <a:schemeClr val="tx1"/>
        </a:solidFill>
        <a:latin typeface="+mn-lt"/>
        <a:ea typeface="+mn-ea"/>
        <a:cs typeface="+mn-cs"/>
      </a:defRPr>
    </a:lvl7pPr>
    <a:lvl8pPr marL="3199920" algn="l" defTabSz="914263" rtl="0" eaLnBrk="1" latinLnBrk="0" hangingPunct="1">
      <a:defRPr sz="1200" kern="1200">
        <a:solidFill>
          <a:schemeClr val="tx1"/>
        </a:solidFill>
        <a:latin typeface="+mn-lt"/>
        <a:ea typeface="+mn-ea"/>
        <a:cs typeface="+mn-cs"/>
      </a:defRPr>
    </a:lvl8pPr>
    <a:lvl9pPr marL="3657052" algn="l" defTabSz="9142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72985F-36CD-4D87-8C89-674A558E8057}" type="slidenum">
              <a:rPr lang="en-US" smtClean="0"/>
              <a:t>1</a:t>
            </a:fld>
            <a:endParaRPr lang="en-US"/>
          </a:p>
        </p:txBody>
      </p:sp>
    </p:spTree>
    <p:extLst>
      <p:ext uri="{BB962C8B-B14F-4D97-AF65-F5344CB8AC3E}">
        <p14:creationId xmlns:p14="http://schemas.microsoft.com/office/powerpoint/2010/main" val="41766419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72985F-36CD-4D87-8C89-674A558E8057}" type="slidenum">
              <a:rPr lang="en-US" smtClean="0"/>
              <a:t>6</a:t>
            </a:fld>
            <a:endParaRPr lang="en-US"/>
          </a:p>
        </p:txBody>
      </p:sp>
    </p:spTree>
    <p:extLst>
      <p:ext uri="{BB962C8B-B14F-4D97-AF65-F5344CB8AC3E}">
        <p14:creationId xmlns:p14="http://schemas.microsoft.com/office/powerpoint/2010/main" val="40247630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72985F-36CD-4D87-8C89-674A558E8057}" type="slidenum">
              <a:rPr lang="en-US" smtClean="0"/>
              <a:t>10</a:t>
            </a:fld>
            <a:endParaRPr lang="en-US"/>
          </a:p>
        </p:txBody>
      </p:sp>
    </p:spTree>
    <p:extLst>
      <p:ext uri="{BB962C8B-B14F-4D97-AF65-F5344CB8AC3E}">
        <p14:creationId xmlns:p14="http://schemas.microsoft.com/office/powerpoint/2010/main" val="3368739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A72985F-36CD-4D87-8C89-674A558E8057}" type="slidenum">
              <a:rPr lang="en-US" smtClean="0"/>
              <a:t>14</a:t>
            </a:fld>
            <a:endParaRPr lang="en-US"/>
          </a:p>
        </p:txBody>
      </p:sp>
    </p:spTree>
    <p:extLst>
      <p:ext uri="{BB962C8B-B14F-4D97-AF65-F5344CB8AC3E}">
        <p14:creationId xmlns:p14="http://schemas.microsoft.com/office/powerpoint/2010/main" val="1710733221"/>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jpg"/><Relationship Id="rId1" Type="http://schemas.openxmlformats.org/officeDocument/2006/relationships/slideMaster" Target="../slideMasters/slideMaster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5.svg"/><Relationship Id="rId7"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11.svg"/><Relationship Id="rId4" Type="http://schemas.openxmlformats.org/officeDocument/2006/relationships/image" Target="../media/image10.png"/><Relationship Id="rId9" Type="http://schemas.openxmlformats.org/officeDocument/2006/relationships/image" Target="../media/image9.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2.jpg"/><Relationship Id="rId1" Type="http://schemas.openxmlformats.org/officeDocument/2006/relationships/slideMaster" Target="../slideMasters/slideMaster1.xml"/><Relationship Id="rId6" Type="http://schemas.openxmlformats.org/officeDocument/2006/relationships/image" Target="../media/image11.svg"/><Relationship Id="rId5" Type="http://schemas.openxmlformats.org/officeDocument/2006/relationships/image" Target="../media/image10.png"/><Relationship Id="rId10" Type="http://schemas.openxmlformats.org/officeDocument/2006/relationships/image" Target="../media/image9.svg"/><Relationship Id="rId4" Type="http://schemas.openxmlformats.org/officeDocument/2006/relationships/image" Target="../media/image5.svg"/><Relationship Id="rId9"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5.svg"/><Relationship Id="rId7"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11.svg"/><Relationship Id="rId4" Type="http://schemas.openxmlformats.org/officeDocument/2006/relationships/image" Target="../media/image10.png"/><Relationship Id="rId9" Type="http://schemas.openxmlformats.org/officeDocument/2006/relationships/image" Target="../media/image9.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jp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orside UiO Bilde">
    <p:bg>
      <p:bgPr>
        <a:solidFill>
          <a:schemeClr val="lt1"/>
        </a:solidFill>
        <a:effectLst/>
      </p:bgPr>
    </p:bg>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0E962FF3-951D-4441-9C7D-501471E5888D}"/>
              </a:ext>
            </a:extLst>
          </p:cNvPr>
          <p:cNvSpPr>
            <a:spLocks noGrp="1"/>
          </p:cNvSpPr>
          <p:nvPr>
            <p:ph type="pic" sz="quarter" idx="13"/>
          </p:nvPr>
        </p:nvSpPr>
        <p:spPr>
          <a:xfrm>
            <a:off x="6209880" y="0"/>
            <a:ext cx="598212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txBody>
          <a:bodyPr lIns="0" tIns="0" rIns="0" bIns="0"/>
          <a:lstStyle/>
          <a:p>
            <a:r>
              <a:rPr lang="en-US"/>
              <a:t>Click icon to add picture</a:t>
            </a:r>
          </a:p>
        </p:txBody>
      </p:sp>
      <p:sp>
        <p:nvSpPr>
          <p:cNvPr id="13" name="Rectangle 12" descr="Bakgrunn">
            <a:extLst>
              <a:ext uri="{FF2B5EF4-FFF2-40B4-BE49-F238E27FC236}">
                <a16:creationId xmlns:a16="http://schemas.microsoft.com/office/drawing/2014/main" id="{CDC2DD76-E94A-435B-BDB4-D10EA8D453D9}"/>
              </a:ext>
            </a:extLst>
          </p:cNvPr>
          <p:cNvSpPr/>
          <p:nvPr userDrawn="1"/>
        </p:nvSpPr>
        <p:spPr>
          <a:xfrm>
            <a:off x="0" y="0"/>
            <a:ext cx="620988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50"/>
          </a:p>
        </p:txBody>
      </p:sp>
      <p:sp>
        <p:nvSpPr>
          <p:cNvPr id="25" name="Text Placeholder 6" descr="Logo Universitetet i oslo">
            <a:extLst>
              <a:ext uri="{FF2B5EF4-FFF2-40B4-BE49-F238E27FC236}">
                <a16:creationId xmlns:a16="http://schemas.microsoft.com/office/drawing/2014/main" id="{7AED3548-5867-47BB-8575-A83E0A9CE3B6}"/>
              </a:ext>
            </a:extLst>
          </p:cNvPr>
          <p:cNvSpPr>
            <a:spLocks noGrp="1"/>
          </p:cNvSpPr>
          <p:nvPr>
            <p:ph type="body" sz="quarter" idx="17" hasCustomPrompt="1"/>
          </p:nvPr>
        </p:nvSpPr>
        <p:spPr>
          <a:xfrm>
            <a:off x="386112" y="381854"/>
            <a:ext cx="5619582" cy="1116919"/>
          </a:xfrm>
          <a:blipFill>
            <a:blip r:embed="rId3">
              <a:extLst>
                <a:ext uri="{96DAC541-7B7A-43D3-8B79-37D633B846F1}">
                  <asvg:svgBlip xmlns:asvg="http://schemas.microsoft.com/office/drawing/2016/SVG/main" r:embed="rId4"/>
                </a:ext>
              </a:extLst>
            </a:blip>
            <a:stretch>
              <a:fillRect/>
            </a:stretch>
          </a:blipFill>
        </p:spPr>
        <p:txBody>
          <a:bodyPr/>
          <a:lstStyle>
            <a:lvl1pPr>
              <a:buNone/>
              <a:defRPr/>
            </a:lvl1pPr>
          </a:lstStyle>
          <a:p>
            <a:pPr lvl="0"/>
            <a:r>
              <a:rPr lang="nb-NO" dirty="0"/>
              <a:t> </a:t>
            </a:r>
            <a:endParaRPr lang="en-US" dirty="0"/>
          </a:p>
        </p:txBody>
      </p:sp>
      <p:sp>
        <p:nvSpPr>
          <p:cNvPr id="26" name="Title 1">
            <a:extLst>
              <a:ext uri="{FF2B5EF4-FFF2-40B4-BE49-F238E27FC236}">
                <a16:creationId xmlns:a16="http://schemas.microsoft.com/office/drawing/2014/main" id="{DC827CE2-8409-4B09-A9E5-74716A2BA2A3}"/>
              </a:ext>
            </a:extLst>
          </p:cNvPr>
          <p:cNvSpPr>
            <a:spLocks noGrp="1"/>
          </p:cNvSpPr>
          <p:nvPr>
            <p:ph type="title"/>
          </p:nvPr>
        </p:nvSpPr>
        <p:spPr>
          <a:xfrm>
            <a:off x="379038" y="3375167"/>
            <a:ext cx="5716962" cy="1547605"/>
          </a:xfrm>
        </p:spPr>
        <p:txBody>
          <a:bodyPr/>
          <a:lstStyle>
            <a:lvl1pPr>
              <a:lnSpc>
                <a:spcPct val="100000"/>
              </a:lnSpc>
              <a:defRPr sz="4500"/>
            </a:lvl1pPr>
          </a:lstStyle>
          <a:p>
            <a:r>
              <a:rPr lang="en-US"/>
              <a:t>Click to edit Master title style</a:t>
            </a:r>
            <a:endParaRPr lang="en-US" dirty="0"/>
          </a:p>
        </p:txBody>
      </p:sp>
      <p:sp>
        <p:nvSpPr>
          <p:cNvPr id="31" name="Subtitle 2">
            <a:extLst>
              <a:ext uri="{FF2B5EF4-FFF2-40B4-BE49-F238E27FC236}">
                <a16:creationId xmlns:a16="http://schemas.microsoft.com/office/drawing/2014/main" id="{73782A73-0164-4D2C-BAD5-DF53C4F800E5}"/>
              </a:ext>
            </a:extLst>
          </p:cNvPr>
          <p:cNvSpPr>
            <a:spLocks noGrp="1"/>
          </p:cNvSpPr>
          <p:nvPr>
            <p:ph type="subTitle" idx="1" hasCustomPrompt="1"/>
          </p:nvPr>
        </p:nvSpPr>
        <p:spPr>
          <a:xfrm>
            <a:off x="383800" y="5199013"/>
            <a:ext cx="5716962" cy="258079"/>
          </a:xfrm>
        </p:spPr>
        <p:txBody>
          <a:bodyPr/>
          <a:lstStyle>
            <a:lvl1pPr marL="0" indent="0" algn="l">
              <a:spcBef>
                <a:spcPts val="0"/>
              </a:spcBef>
              <a:buNone/>
              <a:defRPr sz="1750"/>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nb-NO" noProof="0" dirty="0"/>
              <a:t>Navn Etternavn</a:t>
            </a:r>
          </a:p>
        </p:txBody>
      </p:sp>
      <p:sp>
        <p:nvSpPr>
          <p:cNvPr id="29" name="Text Placeholder 8">
            <a:extLst>
              <a:ext uri="{FF2B5EF4-FFF2-40B4-BE49-F238E27FC236}">
                <a16:creationId xmlns:a16="http://schemas.microsoft.com/office/drawing/2014/main" id="{0C9865C8-230B-42BE-8B05-ECBF9A085ED0}"/>
              </a:ext>
            </a:extLst>
          </p:cNvPr>
          <p:cNvSpPr>
            <a:spLocks noGrp="1"/>
          </p:cNvSpPr>
          <p:nvPr>
            <p:ph type="body" sz="quarter" idx="15" hasCustomPrompt="1"/>
          </p:nvPr>
        </p:nvSpPr>
        <p:spPr>
          <a:xfrm>
            <a:off x="383800" y="5456305"/>
            <a:ext cx="5716962" cy="226283"/>
          </a:xfrm>
        </p:spPr>
        <p:txBody>
          <a:bodyPr/>
          <a:lstStyle>
            <a:lvl1pPr marL="0" indent="0">
              <a:buNone/>
              <a:defRPr sz="1750"/>
            </a:lvl1pPr>
          </a:lstStyle>
          <a:p>
            <a:pPr lvl="0"/>
            <a:r>
              <a:rPr lang="nb-NO" dirty="0"/>
              <a:t>Tittel</a:t>
            </a:r>
            <a:endParaRPr lang="en-US" dirty="0"/>
          </a:p>
        </p:txBody>
      </p:sp>
      <p:sp>
        <p:nvSpPr>
          <p:cNvPr id="30" name="Text Placeholder 8">
            <a:extLst>
              <a:ext uri="{FF2B5EF4-FFF2-40B4-BE49-F238E27FC236}">
                <a16:creationId xmlns:a16="http://schemas.microsoft.com/office/drawing/2014/main" id="{6371C43A-1652-4674-9385-53CBD3210978}"/>
              </a:ext>
            </a:extLst>
          </p:cNvPr>
          <p:cNvSpPr>
            <a:spLocks noGrp="1"/>
          </p:cNvSpPr>
          <p:nvPr>
            <p:ph type="body" sz="quarter" idx="16" hasCustomPrompt="1"/>
          </p:nvPr>
        </p:nvSpPr>
        <p:spPr>
          <a:xfrm>
            <a:off x="383800" y="5723036"/>
            <a:ext cx="5716962" cy="226283"/>
          </a:xfrm>
        </p:spPr>
        <p:txBody>
          <a:bodyPr/>
          <a:lstStyle>
            <a:lvl1pPr marL="0" indent="0">
              <a:buNone/>
              <a:defRPr sz="1750"/>
            </a:lvl1pPr>
          </a:lstStyle>
          <a:p>
            <a:pPr lvl="0"/>
            <a:r>
              <a:rPr lang="nb-NO" dirty="0"/>
              <a:t>Enhet</a:t>
            </a:r>
            <a:endParaRPr lang="en-US" dirty="0"/>
          </a:p>
        </p:txBody>
      </p:sp>
      <p:sp>
        <p:nvSpPr>
          <p:cNvPr id="28" name="Date Placeholder 3">
            <a:extLst>
              <a:ext uri="{FF2B5EF4-FFF2-40B4-BE49-F238E27FC236}">
                <a16:creationId xmlns:a16="http://schemas.microsoft.com/office/drawing/2014/main" id="{A1654625-2F9D-43A8-9B19-A1501B2C4B89}"/>
              </a:ext>
            </a:extLst>
          </p:cNvPr>
          <p:cNvSpPr>
            <a:spLocks noGrp="1"/>
          </p:cNvSpPr>
          <p:nvPr>
            <p:ph type="dt" sz="half" idx="10"/>
          </p:nvPr>
        </p:nvSpPr>
        <p:spPr>
          <a:xfrm>
            <a:off x="379038" y="6216634"/>
            <a:ext cx="5716962" cy="365125"/>
          </a:xfrm>
        </p:spPr>
        <p:txBody>
          <a:bodyPr lIns="0" tIns="0" rIns="0" bIns="0"/>
          <a:lstStyle>
            <a:lvl1pPr>
              <a:defRPr sz="1750">
                <a:solidFill>
                  <a:schemeClr val="tx1"/>
                </a:solidFill>
              </a:defRPr>
            </a:lvl1pPr>
          </a:lstStyle>
          <a:p>
            <a:endParaRPr lang="en-US" dirty="0"/>
          </a:p>
        </p:txBody>
      </p:sp>
      <p:sp>
        <p:nvSpPr>
          <p:cNvPr id="21" name="Text Placeholder 4" descr="UiO segl">
            <a:extLst>
              <a:ext uri="{FF2B5EF4-FFF2-40B4-BE49-F238E27FC236}">
                <a16:creationId xmlns:a16="http://schemas.microsoft.com/office/drawing/2014/main" id="{D397E638-588F-47C4-8318-DB30D79BCF62}"/>
              </a:ext>
            </a:extLst>
          </p:cNvPr>
          <p:cNvSpPr>
            <a:spLocks noGrp="1"/>
          </p:cNvSpPr>
          <p:nvPr>
            <p:ph type="body" sz="quarter" idx="14" hasCustomPrompt="1"/>
          </p:nvPr>
        </p:nvSpPr>
        <p:spPr>
          <a:xfrm>
            <a:off x="10785613" y="5457092"/>
            <a:ext cx="1025436" cy="1025421"/>
          </a:xfrm>
          <a:blipFill>
            <a:blip r:embed="rId5">
              <a:extLst>
                <a:ext uri="{96DAC541-7B7A-43D3-8B79-37D633B846F1}">
                  <asvg:svgBlip xmlns:asvg="http://schemas.microsoft.com/office/drawing/2016/SVG/main" r:embed="rId6"/>
                </a:ext>
              </a:extLst>
            </a:blip>
            <a:stretch>
              <a:fillRect/>
            </a:stretch>
          </a:blipFill>
        </p:spPr>
        <p:txBody>
          <a:bodyPr/>
          <a:lstStyle>
            <a:lvl1pPr>
              <a:buNone/>
              <a:defRPr sz="100"/>
            </a:lvl1pPr>
          </a:lstStyle>
          <a:p>
            <a:pPr lvl="0"/>
            <a:r>
              <a:rPr lang="nb-NO" dirty="0"/>
              <a:t> </a:t>
            </a:r>
            <a:endParaRPr lang="en-US" dirty="0"/>
          </a:p>
        </p:txBody>
      </p:sp>
      <p:sp>
        <p:nvSpPr>
          <p:cNvPr id="14" name="addin_colorbox" hidden="1">
            <a:extLst>
              <a:ext uri="{FF2B5EF4-FFF2-40B4-BE49-F238E27FC236}">
                <a16:creationId xmlns:a16="http://schemas.microsoft.com/office/drawing/2014/main" id="{B34046E2-E0A0-4315-9411-04EBA19D54DA}"/>
              </a:ext>
            </a:extLst>
          </p:cNvPr>
          <p:cNvSpPr/>
          <p:nvPr userDrawn="1"/>
        </p:nvSpPr>
        <p:spPr>
          <a:xfrm>
            <a:off x="486187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16" name="addin_title" hidden="1">
            <a:extLst>
              <a:ext uri="{FF2B5EF4-FFF2-40B4-BE49-F238E27FC236}">
                <a16:creationId xmlns:a16="http://schemas.microsoft.com/office/drawing/2014/main" id="{EB9E8B29-78FF-422D-B648-7D4F0D403082}"/>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17" name="addin_text" hidden="1">
            <a:extLst>
              <a:ext uri="{FF2B5EF4-FFF2-40B4-BE49-F238E27FC236}">
                <a16:creationId xmlns:a16="http://schemas.microsoft.com/office/drawing/2014/main" id="{918F58FB-9B03-413E-989C-AE087C74A791}"/>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18" name="addin_image" hidden="1">
            <a:extLst>
              <a:ext uri="{FF2B5EF4-FFF2-40B4-BE49-F238E27FC236}">
                <a16:creationId xmlns:a16="http://schemas.microsoft.com/office/drawing/2014/main" id="{916BC30A-E2A3-4BB3-8175-D14FBA97BB4A}"/>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19" name="addin_grouplist" hidden="1">
            <a:extLst>
              <a:ext uri="{FF2B5EF4-FFF2-40B4-BE49-F238E27FC236}">
                <a16:creationId xmlns:a16="http://schemas.microsoft.com/office/drawing/2014/main" id="{189797EA-4203-48ED-9B9C-9481B1311A52}"/>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20" name="addin_logo" hidden="1">
            <a:extLst>
              <a:ext uri="{FF2B5EF4-FFF2-40B4-BE49-F238E27FC236}">
                <a16:creationId xmlns:a16="http://schemas.microsoft.com/office/drawing/2014/main" id="{D3C84601-A4D0-4B48-876F-9DC17367A2A1}"/>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pic>
        <p:nvPicPr>
          <p:cNvPr id="22" name="logo_hvit" descr="UiO Segl" hidden="1">
            <a:extLst>
              <a:ext uri="{FF2B5EF4-FFF2-40B4-BE49-F238E27FC236}">
                <a16:creationId xmlns:a16="http://schemas.microsoft.com/office/drawing/2014/main" id="{9312E79A-63CD-41D4-8EA6-B9BD7EBEEAD2}"/>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0785613" y="5457092"/>
            <a:ext cx="1025436" cy="1025436"/>
          </a:xfrm>
          <a:prstGeom prst="rect">
            <a:avLst/>
          </a:prstGeom>
        </p:spPr>
      </p:pic>
      <p:pic>
        <p:nvPicPr>
          <p:cNvPr id="23" name="logo_sort" descr="UiO Segl" hidden="1">
            <a:extLst>
              <a:ext uri="{FF2B5EF4-FFF2-40B4-BE49-F238E27FC236}">
                <a16:creationId xmlns:a16="http://schemas.microsoft.com/office/drawing/2014/main" id="{CCD2A0AF-6987-472B-AB0A-FE4E51B298B4}"/>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10785614" y="5457093"/>
            <a:ext cx="1025421" cy="1025421"/>
          </a:xfrm>
          <a:prstGeom prst="rect">
            <a:avLst/>
          </a:prstGeom>
        </p:spPr>
      </p:pic>
      <p:sp>
        <p:nvSpPr>
          <p:cNvPr id="24" name="addin_colorlist" hidden="1">
            <a:extLst>
              <a:ext uri="{FF2B5EF4-FFF2-40B4-BE49-F238E27FC236}">
                <a16:creationId xmlns:a16="http://schemas.microsoft.com/office/drawing/2014/main" id="{FD548E61-D022-4178-8722-46839AB856D2}"/>
              </a:ext>
            </a:extLst>
          </p:cNvPr>
          <p:cNvSpPr/>
          <p:nvPr userDrawn="1"/>
        </p:nvSpPr>
        <p:spPr>
          <a:xfrm>
            <a:off x="152400" y="-1314178"/>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halv1, halv2, halv3, halv4, halv5, halv6, halv7, halv8</a:t>
            </a:r>
          </a:p>
        </p:txBody>
      </p:sp>
    </p:spTree>
    <p:extLst>
      <p:ext uri="{BB962C8B-B14F-4D97-AF65-F5344CB8AC3E}">
        <p14:creationId xmlns:p14="http://schemas.microsoft.com/office/powerpoint/2010/main" val="29554692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Forside Institutt Uthevet Tittel">
    <p:spTree>
      <p:nvGrpSpPr>
        <p:cNvPr id="1" name=""/>
        <p:cNvGrpSpPr/>
        <p:nvPr/>
      </p:nvGrpSpPr>
      <p:grpSpPr>
        <a:xfrm>
          <a:off x="0" y="0"/>
          <a:ext cx="0" cy="0"/>
          <a:chOff x="0" y="0"/>
          <a:chExt cx="0" cy="0"/>
        </a:xfrm>
      </p:grpSpPr>
      <p:sp>
        <p:nvSpPr>
          <p:cNvPr id="23" name="Text Placeholder 2" descr="Bakgrunn">
            <a:extLst>
              <a:ext uri="{FF2B5EF4-FFF2-40B4-BE49-F238E27FC236}">
                <a16:creationId xmlns:a16="http://schemas.microsoft.com/office/drawing/2014/main" id="{4E3EE5B4-2D44-45E3-B636-1734E02BAC5F}"/>
              </a:ext>
            </a:extLst>
          </p:cNvPr>
          <p:cNvSpPr>
            <a:spLocks noGrp="1"/>
          </p:cNvSpPr>
          <p:nvPr>
            <p:ph type="body" sz="quarter" idx="18" hasCustomPrompt="1"/>
          </p:nvPr>
        </p:nvSpPr>
        <p:spPr>
          <a:xfrm>
            <a:off x="6214641" y="0"/>
            <a:ext cx="5973955" cy="6858000"/>
          </a:xfrm>
          <a:solidFill>
            <a:schemeClr val="accent4"/>
          </a:solidFill>
        </p:spPr>
        <p:txBody>
          <a:bodyPr/>
          <a:lstStyle>
            <a:lvl1pPr marL="0" indent="0">
              <a:buNone/>
              <a:defRPr sz="200">
                <a:solidFill>
                  <a:srgbClr val="010000"/>
                </a:solidFill>
              </a:defRPr>
            </a:lvl1pPr>
          </a:lstStyle>
          <a:p>
            <a:pPr lvl="0"/>
            <a:r>
              <a:rPr lang="en-US" dirty="0"/>
              <a:t> </a:t>
            </a:r>
          </a:p>
        </p:txBody>
      </p:sp>
      <p:sp>
        <p:nvSpPr>
          <p:cNvPr id="25" name="Picture Placeholder 2">
            <a:extLst>
              <a:ext uri="{FF2B5EF4-FFF2-40B4-BE49-F238E27FC236}">
                <a16:creationId xmlns:a16="http://schemas.microsoft.com/office/drawing/2014/main" id="{B080593B-46D5-4272-829F-0AB9BB0A72E9}"/>
              </a:ext>
            </a:extLst>
          </p:cNvPr>
          <p:cNvSpPr>
            <a:spLocks noGrp="1"/>
          </p:cNvSpPr>
          <p:nvPr>
            <p:ph type="pic" sz="quarter" idx="20"/>
          </p:nvPr>
        </p:nvSpPr>
        <p:spPr>
          <a:xfrm>
            <a:off x="6209880" y="0"/>
            <a:ext cx="5982120" cy="6858000"/>
          </a:xfrm>
          <a:prstGeom prst="rect">
            <a:avLst/>
          </a:prstGeom>
        </p:spPr>
        <p:txBody>
          <a:bodyPr lIns="0" tIns="0" rIns="0" bIns="0"/>
          <a:lstStyle/>
          <a:p>
            <a:r>
              <a:rPr lang="en-US"/>
              <a:t>Click icon to add picture</a:t>
            </a:r>
          </a:p>
        </p:txBody>
      </p:sp>
      <p:sp>
        <p:nvSpPr>
          <p:cNvPr id="24" name="Text Placeholder 8">
            <a:extLst>
              <a:ext uri="{FF2B5EF4-FFF2-40B4-BE49-F238E27FC236}">
                <a16:creationId xmlns:a16="http://schemas.microsoft.com/office/drawing/2014/main" id="{AA9DF7D4-90D1-427E-86F5-96B8E6DDF5C0}"/>
              </a:ext>
            </a:extLst>
          </p:cNvPr>
          <p:cNvSpPr>
            <a:spLocks noGrp="1"/>
          </p:cNvSpPr>
          <p:nvPr>
            <p:ph type="body" sz="quarter" idx="14" hasCustomPrompt="1"/>
          </p:nvPr>
        </p:nvSpPr>
        <p:spPr>
          <a:xfrm>
            <a:off x="382847" y="341458"/>
            <a:ext cx="5071557" cy="207999"/>
          </a:xfrm>
          <a:solidFill>
            <a:srgbClr val="0000FE">
              <a:alpha val="0"/>
            </a:srgbClr>
          </a:solidFill>
        </p:spPr>
        <p:txBody>
          <a:bodyPr/>
          <a:lstStyle>
            <a:lvl1pPr marL="0" indent="0">
              <a:buNone/>
              <a:defRPr sz="1200"/>
            </a:lvl1pPr>
          </a:lstStyle>
          <a:p>
            <a:pPr lvl="0"/>
            <a:r>
              <a:rPr lang="en-US" dirty="0" err="1">
                <a:latin typeface="Arial, sans-serif"/>
              </a:rPr>
              <a:t>Velg</a:t>
            </a:r>
            <a:r>
              <a:rPr lang="en-US" dirty="0">
                <a:latin typeface="Arial, sans-serif"/>
              </a:rPr>
              <a:t> </a:t>
            </a:r>
            <a:r>
              <a:rPr lang="en-US" dirty="0" err="1">
                <a:latin typeface="Arial, sans-serif"/>
              </a:rPr>
              <a:t>fakultet</a:t>
            </a:r>
            <a:r>
              <a:rPr lang="en-US" dirty="0">
                <a:latin typeface="Arial, sans-serif"/>
              </a:rPr>
              <a:t> </a:t>
            </a:r>
            <a:r>
              <a:rPr lang="en-US" dirty="0" err="1">
                <a:latin typeface="Arial, sans-serif"/>
              </a:rPr>
              <a:t>fra</a:t>
            </a:r>
            <a:r>
              <a:rPr lang="en-US" dirty="0">
                <a:latin typeface="Arial, sans-serif"/>
              </a:rPr>
              <a:t> </a:t>
            </a:r>
            <a:r>
              <a:rPr lang="en-US" dirty="0" err="1">
                <a:latin typeface="Arial, sans-serif"/>
              </a:rPr>
              <a:t>nedtrekksmenyen</a:t>
            </a:r>
            <a:endParaRPr lang="nb-NO" noProof="0" dirty="0"/>
          </a:p>
        </p:txBody>
      </p:sp>
      <p:sp>
        <p:nvSpPr>
          <p:cNvPr id="27" name="Text Placeholder 4">
            <a:extLst>
              <a:ext uri="{FF2B5EF4-FFF2-40B4-BE49-F238E27FC236}">
                <a16:creationId xmlns:a16="http://schemas.microsoft.com/office/drawing/2014/main" id="{05359BE4-B9E6-44C9-994B-4B43BA31858B}"/>
              </a:ext>
            </a:extLst>
          </p:cNvPr>
          <p:cNvSpPr>
            <a:spLocks noGrp="1"/>
          </p:cNvSpPr>
          <p:nvPr>
            <p:ph type="body" sz="quarter" idx="21" hasCustomPrompt="1"/>
          </p:nvPr>
        </p:nvSpPr>
        <p:spPr>
          <a:xfrm>
            <a:off x="379038" y="653143"/>
            <a:ext cx="5075367" cy="1204686"/>
          </a:xfrm>
        </p:spPr>
        <p:txBody>
          <a:bodyPr/>
          <a:lstStyle>
            <a:lvl1pPr marL="0" indent="0">
              <a:buNone/>
              <a:defRPr lang="en-US" sz="2000" kern="1200" dirty="0">
                <a:solidFill>
                  <a:schemeClr val="tx1"/>
                </a:solidFill>
                <a:latin typeface="+mj-lt"/>
                <a:ea typeface="+mj-ea"/>
                <a:cs typeface="+mj-cs"/>
              </a:defRPr>
            </a:lvl1pPr>
          </a:lstStyle>
          <a:p>
            <a:pPr lvl="0"/>
            <a:r>
              <a:rPr lang="nb-NO" dirty="0"/>
              <a:t>Navn på institutt</a:t>
            </a:r>
            <a:endParaRPr lang="en-US" dirty="0"/>
          </a:p>
        </p:txBody>
      </p:sp>
      <p:sp>
        <p:nvSpPr>
          <p:cNvPr id="7" name="Text Placeholder 6">
            <a:extLst>
              <a:ext uri="{FF2B5EF4-FFF2-40B4-BE49-F238E27FC236}">
                <a16:creationId xmlns:a16="http://schemas.microsoft.com/office/drawing/2014/main" id="{8B8A0E4F-1BA9-45F5-9553-E579F5F1C2D8}"/>
              </a:ext>
            </a:extLst>
          </p:cNvPr>
          <p:cNvSpPr>
            <a:spLocks noGrp="1"/>
          </p:cNvSpPr>
          <p:nvPr>
            <p:ph type="body" sz="quarter" idx="19"/>
          </p:nvPr>
        </p:nvSpPr>
        <p:spPr>
          <a:xfrm>
            <a:off x="379039" y="2302849"/>
            <a:ext cx="5080128" cy="1702414"/>
          </a:xfrm>
        </p:spPr>
        <p:txBody>
          <a:bodyPr/>
          <a:lstStyle>
            <a:lvl1pPr marL="0" indent="0">
              <a:buNone/>
              <a:defRPr sz="4500"/>
            </a:lvl1pPr>
          </a:lstStyle>
          <a:p>
            <a:pPr lvl="0"/>
            <a:r>
              <a:rPr lang="en-US"/>
              <a:t>Click to edit Master text styles</a:t>
            </a:r>
          </a:p>
        </p:txBody>
      </p:sp>
      <p:sp>
        <p:nvSpPr>
          <p:cNvPr id="30" name="Text Placeholder 8">
            <a:extLst>
              <a:ext uri="{FF2B5EF4-FFF2-40B4-BE49-F238E27FC236}">
                <a16:creationId xmlns:a16="http://schemas.microsoft.com/office/drawing/2014/main" id="{88EA911F-B545-4F74-AF42-9EC2B355D8F1}"/>
              </a:ext>
            </a:extLst>
          </p:cNvPr>
          <p:cNvSpPr>
            <a:spLocks noGrp="1"/>
          </p:cNvSpPr>
          <p:nvPr>
            <p:ph type="body" sz="quarter" idx="22" hasCustomPrompt="1"/>
          </p:nvPr>
        </p:nvSpPr>
        <p:spPr>
          <a:xfrm>
            <a:off x="379038" y="4112581"/>
            <a:ext cx="5080128" cy="226283"/>
          </a:xfrm>
        </p:spPr>
        <p:txBody>
          <a:bodyPr/>
          <a:lstStyle>
            <a:lvl1pPr marL="0" indent="0">
              <a:buNone/>
              <a:defRPr sz="1750"/>
            </a:lvl1pPr>
          </a:lstStyle>
          <a:p>
            <a:pPr lvl="0"/>
            <a:r>
              <a:rPr lang="nb-NO" dirty="0"/>
              <a:t>Navn Etternavn</a:t>
            </a:r>
            <a:endParaRPr lang="en-US" dirty="0"/>
          </a:p>
        </p:txBody>
      </p:sp>
      <p:sp>
        <p:nvSpPr>
          <p:cNvPr id="28" name="Text Placeholder 8">
            <a:extLst>
              <a:ext uri="{FF2B5EF4-FFF2-40B4-BE49-F238E27FC236}">
                <a16:creationId xmlns:a16="http://schemas.microsoft.com/office/drawing/2014/main" id="{4E55111D-AB70-4D2B-9C10-0B91F296CDF4}"/>
              </a:ext>
            </a:extLst>
          </p:cNvPr>
          <p:cNvSpPr>
            <a:spLocks noGrp="1"/>
          </p:cNvSpPr>
          <p:nvPr>
            <p:ph type="body" sz="quarter" idx="16" hasCustomPrompt="1"/>
          </p:nvPr>
        </p:nvSpPr>
        <p:spPr>
          <a:xfrm>
            <a:off x="383800" y="4379312"/>
            <a:ext cx="5075366" cy="226283"/>
          </a:xfrm>
        </p:spPr>
        <p:txBody>
          <a:bodyPr/>
          <a:lstStyle>
            <a:lvl1pPr marL="0" indent="0">
              <a:buNone/>
              <a:defRPr sz="1750"/>
            </a:lvl1pPr>
          </a:lstStyle>
          <a:p>
            <a:pPr lvl="0"/>
            <a:r>
              <a:rPr lang="nb-NO" dirty="0"/>
              <a:t>Tittel</a:t>
            </a:r>
            <a:endParaRPr lang="en-US" dirty="0"/>
          </a:p>
        </p:txBody>
      </p:sp>
      <p:sp>
        <p:nvSpPr>
          <p:cNvPr id="29" name="Text Placeholder 8">
            <a:extLst>
              <a:ext uri="{FF2B5EF4-FFF2-40B4-BE49-F238E27FC236}">
                <a16:creationId xmlns:a16="http://schemas.microsoft.com/office/drawing/2014/main" id="{1DB45DBF-1D97-4017-83BE-AD48141222A5}"/>
              </a:ext>
            </a:extLst>
          </p:cNvPr>
          <p:cNvSpPr>
            <a:spLocks noGrp="1"/>
          </p:cNvSpPr>
          <p:nvPr>
            <p:ph type="body" sz="quarter" idx="17" hasCustomPrompt="1"/>
          </p:nvPr>
        </p:nvSpPr>
        <p:spPr>
          <a:xfrm>
            <a:off x="383800" y="4646043"/>
            <a:ext cx="5075367" cy="226283"/>
          </a:xfrm>
        </p:spPr>
        <p:txBody>
          <a:bodyPr/>
          <a:lstStyle>
            <a:lvl1pPr marL="0" indent="0">
              <a:buNone/>
              <a:defRPr sz="1750"/>
            </a:lvl1pPr>
          </a:lstStyle>
          <a:p>
            <a:pPr lvl="0"/>
            <a:r>
              <a:rPr lang="nb-NO" dirty="0"/>
              <a:t>Enhet</a:t>
            </a:r>
            <a:endParaRPr lang="en-US" dirty="0"/>
          </a:p>
        </p:txBody>
      </p:sp>
      <p:sp>
        <p:nvSpPr>
          <p:cNvPr id="26" name="Date Placeholder 3">
            <a:extLst>
              <a:ext uri="{FF2B5EF4-FFF2-40B4-BE49-F238E27FC236}">
                <a16:creationId xmlns:a16="http://schemas.microsoft.com/office/drawing/2014/main" id="{88916788-1A25-4BF7-B2F3-11CED5D74CB4}"/>
              </a:ext>
            </a:extLst>
          </p:cNvPr>
          <p:cNvSpPr>
            <a:spLocks noGrp="1"/>
          </p:cNvSpPr>
          <p:nvPr>
            <p:ph type="dt" sz="half" idx="10"/>
          </p:nvPr>
        </p:nvSpPr>
        <p:spPr>
          <a:xfrm>
            <a:off x="379038" y="5135118"/>
            <a:ext cx="5075367" cy="365125"/>
          </a:xfrm>
        </p:spPr>
        <p:txBody>
          <a:bodyPr lIns="0" tIns="0" rIns="0" bIns="0"/>
          <a:lstStyle>
            <a:lvl1pPr>
              <a:defRPr sz="1750">
                <a:solidFill>
                  <a:schemeClr val="tx1"/>
                </a:solidFill>
              </a:defRPr>
            </a:lvl1pPr>
          </a:lstStyle>
          <a:p>
            <a:endParaRPr lang="en-US" dirty="0"/>
          </a:p>
        </p:txBody>
      </p:sp>
      <p:pic>
        <p:nvPicPr>
          <p:cNvPr id="31" name="Graphic 30" descr="UiO segl">
            <a:extLst>
              <a:ext uri="{FF2B5EF4-FFF2-40B4-BE49-F238E27FC236}">
                <a16:creationId xmlns:a16="http://schemas.microsoft.com/office/drawing/2014/main" id="{27D749C7-8972-4648-8357-FE945BD1129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79038" y="5945262"/>
            <a:ext cx="2078732" cy="538688"/>
          </a:xfrm>
          <a:prstGeom prst="rect">
            <a:avLst/>
          </a:prstGeom>
        </p:spPr>
      </p:pic>
      <p:sp>
        <p:nvSpPr>
          <p:cNvPr id="10" name="addin_colorlist" hidden="1">
            <a:extLst>
              <a:ext uri="{FF2B5EF4-FFF2-40B4-BE49-F238E27FC236}">
                <a16:creationId xmlns:a16="http://schemas.microsoft.com/office/drawing/2014/main" id="{31A16B11-9453-4838-96C7-0B2173D11399}"/>
              </a:ext>
            </a:extLst>
          </p:cNvPr>
          <p:cNvSpPr/>
          <p:nvPr userDrawn="1"/>
        </p:nvSpPr>
        <p:spPr>
          <a:xfrm>
            <a:off x="0" y="-1466578"/>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halv1, halv2, halv3, halv4, halv5, halv6, halv7, halv8</a:t>
            </a:r>
          </a:p>
        </p:txBody>
      </p:sp>
      <p:sp>
        <p:nvSpPr>
          <p:cNvPr id="11" name="addin_colorbox" hidden="1">
            <a:extLst>
              <a:ext uri="{FF2B5EF4-FFF2-40B4-BE49-F238E27FC236}">
                <a16:creationId xmlns:a16="http://schemas.microsoft.com/office/drawing/2014/main" id="{D1415340-24A4-4DEA-BEFB-EEC4384292C0}"/>
              </a:ext>
            </a:extLst>
          </p:cNvPr>
          <p:cNvSpPr/>
          <p:nvPr userDrawn="1"/>
        </p:nvSpPr>
        <p:spPr>
          <a:xfrm>
            <a:off x="486187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12" name="addin_title" hidden="1">
            <a:extLst>
              <a:ext uri="{FF2B5EF4-FFF2-40B4-BE49-F238E27FC236}">
                <a16:creationId xmlns:a16="http://schemas.microsoft.com/office/drawing/2014/main" id="{9F75B8A5-5BF9-4EC4-8BB6-C6D3F7E34839}"/>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19" name="addin_text" hidden="1">
            <a:extLst>
              <a:ext uri="{FF2B5EF4-FFF2-40B4-BE49-F238E27FC236}">
                <a16:creationId xmlns:a16="http://schemas.microsoft.com/office/drawing/2014/main" id="{4E3B39B7-9751-440D-A9AB-82782D8FC8DF}"/>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20" name="addin_image" hidden="1">
            <a:extLst>
              <a:ext uri="{FF2B5EF4-FFF2-40B4-BE49-F238E27FC236}">
                <a16:creationId xmlns:a16="http://schemas.microsoft.com/office/drawing/2014/main" id="{9F11CD0A-A270-4DB2-9FCA-BA55A2B1F0DE}"/>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21" name="addin_grouplist" hidden="1">
            <a:extLst>
              <a:ext uri="{FF2B5EF4-FFF2-40B4-BE49-F238E27FC236}">
                <a16:creationId xmlns:a16="http://schemas.microsoft.com/office/drawing/2014/main" id="{DB6D9EA2-99A8-4372-A598-0B5D60587726}"/>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22" name="addin_logo" hidden="1">
            <a:extLst>
              <a:ext uri="{FF2B5EF4-FFF2-40B4-BE49-F238E27FC236}">
                <a16:creationId xmlns:a16="http://schemas.microsoft.com/office/drawing/2014/main" id="{A4926120-738A-4FCE-960F-FA718D9B088F}"/>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spTree>
    <p:extLst>
      <p:ext uri="{BB962C8B-B14F-4D97-AF65-F5344CB8AC3E}">
        <p14:creationId xmlns:p14="http://schemas.microsoft.com/office/powerpoint/2010/main" val="453797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nholdsfortegnelse 0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2933" y="2503593"/>
            <a:ext cx="3717652" cy="1325563"/>
          </a:xfrm>
        </p:spPr>
        <p:txBody>
          <a:bodyPr/>
          <a:lstStyle>
            <a:lvl1pPr>
              <a:defRPr sz="4501"/>
            </a:lvl1pPr>
          </a:lstStyle>
          <a:p>
            <a:r>
              <a:rPr lang="en-US" noProof="0"/>
              <a:t>Click to edit Master title style</a:t>
            </a:r>
            <a:endParaRPr lang="nb-NO" noProof="0" dirty="0"/>
          </a:p>
        </p:txBody>
      </p:sp>
      <p:sp>
        <p:nvSpPr>
          <p:cNvPr id="9" name="Text Placeholder 8">
            <a:extLst>
              <a:ext uri="{FF2B5EF4-FFF2-40B4-BE49-F238E27FC236}">
                <a16:creationId xmlns:a16="http://schemas.microsoft.com/office/drawing/2014/main" id="{4F5D4F5D-6A45-4660-B498-EC62A1753CA4}"/>
              </a:ext>
            </a:extLst>
          </p:cNvPr>
          <p:cNvSpPr>
            <a:spLocks noGrp="1"/>
          </p:cNvSpPr>
          <p:nvPr>
            <p:ph type="body" sz="quarter" idx="13" hasCustomPrompt="1"/>
          </p:nvPr>
        </p:nvSpPr>
        <p:spPr>
          <a:xfrm>
            <a:off x="6002667" y="1768008"/>
            <a:ext cx="5863168" cy="4351338"/>
          </a:xfrm>
          <a:prstGeom prst="rect">
            <a:avLst/>
          </a:prstGeom>
        </p:spPr>
        <p:txBody>
          <a:bodyPr lIns="0" tIns="0" rIns="0" bIns="0"/>
          <a:lstStyle>
            <a:lvl1pPr marL="0" indent="0" algn="l">
              <a:lnSpc>
                <a:spcPct val="100000"/>
              </a:lnSpc>
              <a:spcBef>
                <a:spcPts val="0"/>
              </a:spcBef>
              <a:spcAft>
                <a:spcPts val="0"/>
              </a:spcAft>
              <a:buClrTx/>
              <a:buFontTx/>
              <a:buNone/>
              <a:defRPr sz="4501" b="0" i="0" u="none" cap="none">
                <a:solidFill>
                  <a:srgbClr val="000000"/>
                </a:solidFill>
                <a:latin typeface="+mn-lt"/>
              </a:defRPr>
            </a:lvl1pPr>
            <a:lvl2pPr marL="0" indent="0" algn="l">
              <a:lnSpc>
                <a:spcPct val="100000"/>
              </a:lnSpc>
              <a:spcBef>
                <a:spcPts val="0"/>
              </a:spcBef>
              <a:spcAft>
                <a:spcPts val="0"/>
              </a:spcAft>
              <a:buClrTx/>
              <a:buFontTx/>
              <a:buNone/>
              <a:defRPr sz="4501" b="0" i="0" u="none" cap="none">
                <a:solidFill>
                  <a:srgbClr val="000000"/>
                </a:solidFill>
                <a:latin typeface="+mn-lt"/>
              </a:defRPr>
            </a:lvl2pPr>
            <a:lvl3pPr marL="0" indent="0" algn="l">
              <a:lnSpc>
                <a:spcPct val="100000"/>
              </a:lnSpc>
              <a:spcBef>
                <a:spcPts val="0"/>
              </a:spcBef>
              <a:spcAft>
                <a:spcPts val="0"/>
              </a:spcAft>
              <a:buClrTx/>
              <a:buFontTx/>
              <a:buNone/>
              <a:defRPr sz="4501" b="0" i="0" u="none" cap="none">
                <a:solidFill>
                  <a:srgbClr val="000000"/>
                </a:solidFill>
                <a:latin typeface="+mn-lt"/>
              </a:defRPr>
            </a:lvl3pPr>
            <a:lvl4pPr marL="0" indent="0" algn="l">
              <a:lnSpc>
                <a:spcPct val="100000"/>
              </a:lnSpc>
              <a:spcBef>
                <a:spcPts val="0"/>
              </a:spcBef>
              <a:spcAft>
                <a:spcPts val="0"/>
              </a:spcAft>
              <a:buClrTx/>
              <a:buFontTx/>
              <a:buNone/>
              <a:defRPr sz="4501" b="0" i="0" u="none" cap="none">
                <a:solidFill>
                  <a:srgbClr val="000000"/>
                </a:solidFill>
                <a:latin typeface="+mn-lt"/>
              </a:defRPr>
            </a:lvl4pPr>
          </a:lstStyle>
          <a:p>
            <a:pPr lvl="0"/>
            <a:r>
              <a:rPr lang="nb-NO" dirty="0"/>
              <a:t>Punkt A</a:t>
            </a:r>
          </a:p>
          <a:p>
            <a:pPr lvl="0"/>
            <a:r>
              <a:rPr lang="nb-NO" dirty="0"/>
              <a:t>Punkt B</a:t>
            </a:r>
          </a:p>
          <a:p>
            <a:pPr lvl="0"/>
            <a:r>
              <a:rPr lang="nb-NO" dirty="0"/>
              <a:t>Punkt C</a:t>
            </a:r>
          </a:p>
          <a:p>
            <a:pPr lvl="0"/>
            <a:r>
              <a:rPr lang="nb-NO" dirty="0"/>
              <a:t>Punkt D</a:t>
            </a:r>
            <a:endParaRPr lang="en-US" dirty="0"/>
          </a:p>
        </p:txBody>
      </p:sp>
      <p:sp>
        <p:nvSpPr>
          <p:cNvPr id="14" name="Slide Number Placeholder 13">
            <a:extLst>
              <a:ext uri="{FF2B5EF4-FFF2-40B4-BE49-F238E27FC236}">
                <a16:creationId xmlns:a16="http://schemas.microsoft.com/office/drawing/2014/main" id="{F9CB4958-81B1-49B9-BBDA-D042DC89C1F0}"/>
              </a:ext>
            </a:extLst>
          </p:cNvPr>
          <p:cNvSpPr>
            <a:spLocks noGrp="1"/>
          </p:cNvSpPr>
          <p:nvPr>
            <p:ph type="sldNum" sz="quarter" idx="16"/>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1790565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nnholdsfortegnelse 02">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2933" y="2503593"/>
            <a:ext cx="3717652" cy="1325563"/>
          </a:xfrm>
        </p:spPr>
        <p:txBody>
          <a:bodyPr/>
          <a:lstStyle>
            <a:lvl1pPr>
              <a:defRPr sz="4501"/>
            </a:lvl1pPr>
          </a:lstStyle>
          <a:p>
            <a:r>
              <a:rPr lang="en-US" noProof="0"/>
              <a:t>Click to edit Master title style</a:t>
            </a:r>
            <a:endParaRPr lang="nb-NO" noProof="0" dirty="0"/>
          </a:p>
        </p:txBody>
      </p:sp>
      <p:sp>
        <p:nvSpPr>
          <p:cNvPr id="3" name="Text Placeholder 2">
            <a:extLst>
              <a:ext uri="{FF2B5EF4-FFF2-40B4-BE49-F238E27FC236}">
                <a16:creationId xmlns:a16="http://schemas.microsoft.com/office/drawing/2014/main" id="{49E40B9F-ECB7-4387-A58C-0A496B930AD5}"/>
              </a:ext>
            </a:extLst>
          </p:cNvPr>
          <p:cNvSpPr>
            <a:spLocks noGrp="1"/>
          </p:cNvSpPr>
          <p:nvPr>
            <p:ph type="body" sz="quarter" idx="23" hasCustomPrompt="1"/>
          </p:nvPr>
        </p:nvSpPr>
        <p:spPr>
          <a:xfrm>
            <a:off x="4736716" y="881598"/>
            <a:ext cx="2970013" cy="1528506"/>
          </a:xfrm>
          <a:prstGeom prst="rect">
            <a:avLst/>
          </a:prstGeom>
        </p:spPr>
        <p:txBody>
          <a:bodyPr lIns="0" tIns="0" rIns="0" bIns="0"/>
          <a:lstStyle>
            <a:lvl1pPr marL="0" indent="0">
              <a:buFont typeface="Arial" panose="020B0604020202020204" pitchFamily="34" charset="0"/>
              <a:buChar char="​"/>
              <a:defRPr sz="3001"/>
            </a:lvl1pPr>
            <a:lvl2pPr marL="516835" indent="-123850">
              <a:spcBef>
                <a:spcPts val="1400"/>
              </a:spcBef>
              <a:tabLst/>
              <a:defRPr/>
            </a:lvl2pPr>
          </a:lstStyle>
          <a:p>
            <a:pPr lvl="0"/>
            <a:r>
              <a:rPr lang="nb-NO" noProof="0" dirty="0"/>
              <a:t>Punkt A</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a:p>
            <a:pPr lvl="3"/>
            <a:r>
              <a:rPr lang="nb-NO" noProof="0" dirty="0" err="1"/>
              <a:t>Fourth</a:t>
            </a:r>
            <a:r>
              <a:rPr lang="nb-NO" noProof="0" dirty="0"/>
              <a:t> </a:t>
            </a:r>
            <a:r>
              <a:rPr lang="nb-NO" noProof="0" dirty="0" err="1"/>
              <a:t>level</a:t>
            </a:r>
            <a:endParaRPr lang="nb-NO" noProof="0" dirty="0"/>
          </a:p>
          <a:p>
            <a:pPr lvl="4"/>
            <a:r>
              <a:rPr lang="nb-NO" noProof="0" dirty="0"/>
              <a:t>Fifth </a:t>
            </a:r>
            <a:r>
              <a:rPr lang="nb-NO" noProof="0" dirty="0" err="1"/>
              <a:t>level</a:t>
            </a:r>
            <a:endParaRPr lang="nb-NO" noProof="0" dirty="0"/>
          </a:p>
        </p:txBody>
      </p:sp>
      <p:sp>
        <p:nvSpPr>
          <p:cNvPr id="19" name="Text Placeholder 2">
            <a:extLst>
              <a:ext uri="{FF2B5EF4-FFF2-40B4-BE49-F238E27FC236}">
                <a16:creationId xmlns:a16="http://schemas.microsoft.com/office/drawing/2014/main" id="{36E426CF-9990-43F5-BE14-226088D8A7BB}"/>
              </a:ext>
            </a:extLst>
          </p:cNvPr>
          <p:cNvSpPr>
            <a:spLocks noGrp="1"/>
          </p:cNvSpPr>
          <p:nvPr>
            <p:ph type="body" sz="quarter" idx="27" hasCustomPrompt="1"/>
          </p:nvPr>
        </p:nvSpPr>
        <p:spPr>
          <a:xfrm>
            <a:off x="8413844" y="881598"/>
            <a:ext cx="2970013" cy="1528506"/>
          </a:xfrm>
          <a:prstGeom prst="rect">
            <a:avLst/>
          </a:prstGeom>
        </p:spPr>
        <p:txBody>
          <a:bodyPr lIns="0" tIns="0" rIns="0" bIns="0"/>
          <a:lstStyle>
            <a:lvl1pPr marL="0" indent="0">
              <a:buFont typeface="Arial" panose="020B0604020202020204" pitchFamily="34" charset="0"/>
              <a:buChar char="​"/>
              <a:defRPr sz="3001"/>
            </a:lvl1pPr>
            <a:lvl2pPr marL="516835" indent="-123850">
              <a:spcBef>
                <a:spcPts val="1400"/>
              </a:spcBef>
              <a:tabLst/>
              <a:defRPr/>
            </a:lvl2pPr>
          </a:lstStyle>
          <a:p>
            <a:pPr lvl="0"/>
            <a:r>
              <a:rPr lang="nb-NO" noProof="0" dirty="0"/>
              <a:t>Punkt B</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a:p>
            <a:pPr lvl="3"/>
            <a:r>
              <a:rPr lang="nb-NO" noProof="0" dirty="0" err="1"/>
              <a:t>Fourth</a:t>
            </a:r>
            <a:r>
              <a:rPr lang="nb-NO" noProof="0" dirty="0"/>
              <a:t> </a:t>
            </a:r>
            <a:r>
              <a:rPr lang="nb-NO" noProof="0" dirty="0" err="1"/>
              <a:t>level</a:t>
            </a:r>
            <a:endParaRPr lang="nb-NO" noProof="0" dirty="0"/>
          </a:p>
          <a:p>
            <a:pPr lvl="4"/>
            <a:r>
              <a:rPr lang="nb-NO" noProof="0" dirty="0"/>
              <a:t>Fifth </a:t>
            </a:r>
            <a:r>
              <a:rPr lang="nb-NO" noProof="0" dirty="0" err="1"/>
              <a:t>level</a:t>
            </a:r>
            <a:endParaRPr lang="nb-NO" noProof="0" dirty="0"/>
          </a:p>
        </p:txBody>
      </p:sp>
      <p:sp>
        <p:nvSpPr>
          <p:cNvPr id="20" name="Text Placeholder 2">
            <a:extLst>
              <a:ext uri="{FF2B5EF4-FFF2-40B4-BE49-F238E27FC236}">
                <a16:creationId xmlns:a16="http://schemas.microsoft.com/office/drawing/2014/main" id="{B679225E-A5E2-4DC8-9837-7BCA23C8E409}"/>
              </a:ext>
            </a:extLst>
          </p:cNvPr>
          <p:cNvSpPr>
            <a:spLocks noGrp="1"/>
          </p:cNvSpPr>
          <p:nvPr>
            <p:ph type="body" sz="quarter" idx="28" hasCustomPrompt="1"/>
          </p:nvPr>
        </p:nvSpPr>
        <p:spPr>
          <a:xfrm>
            <a:off x="4736715" y="2527399"/>
            <a:ext cx="2970013" cy="1528506"/>
          </a:xfrm>
          <a:prstGeom prst="rect">
            <a:avLst/>
          </a:prstGeom>
        </p:spPr>
        <p:txBody>
          <a:bodyPr lIns="0" tIns="0" rIns="0" bIns="0"/>
          <a:lstStyle>
            <a:lvl1pPr marL="0" indent="0">
              <a:buFont typeface="Arial" panose="020B0604020202020204" pitchFamily="34" charset="0"/>
              <a:buChar char="​"/>
              <a:defRPr sz="3001"/>
            </a:lvl1pPr>
            <a:lvl2pPr marL="516835" indent="-123850">
              <a:spcBef>
                <a:spcPts val="1400"/>
              </a:spcBef>
              <a:tabLst/>
              <a:defRPr/>
            </a:lvl2pPr>
          </a:lstStyle>
          <a:p>
            <a:pPr lvl="0"/>
            <a:r>
              <a:rPr lang="nb-NO" noProof="0" dirty="0"/>
              <a:t>Punkt C</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a:p>
            <a:pPr lvl="3"/>
            <a:r>
              <a:rPr lang="nb-NO" noProof="0" dirty="0" err="1"/>
              <a:t>Fourth</a:t>
            </a:r>
            <a:r>
              <a:rPr lang="nb-NO" noProof="0" dirty="0"/>
              <a:t> </a:t>
            </a:r>
            <a:r>
              <a:rPr lang="nb-NO" noProof="0" dirty="0" err="1"/>
              <a:t>level</a:t>
            </a:r>
            <a:endParaRPr lang="nb-NO" noProof="0" dirty="0"/>
          </a:p>
          <a:p>
            <a:pPr lvl="4"/>
            <a:r>
              <a:rPr lang="nb-NO" noProof="0" dirty="0"/>
              <a:t>Fifth </a:t>
            </a:r>
            <a:r>
              <a:rPr lang="nb-NO" noProof="0" dirty="0" err="1"/>
              <a:t>level</a:t>
            </a:r>
            <a:endParaRPr lang="nb-NO" noProof="0" dirty="0"/>
          </a:p>
        </p:txBody>
      </p:sp>
      <p:sp>
        <p:nvSpPr>
          <p:cNvPr id="15" name="Text Placeholder 2">
            <a:extLst>
              <a:ext uri="{FF2B5EF4-FFF2-40B4-BE49-F238E27FC236}">
                <a16:creationId xmlns:a16="http://schemas.microsoft.com/office/drawing/2014/main" id="{2A833A43-18E3-4392-918C-09F8E26D369D}"/>
              </a:ext>
            </a:extLst>
          </p:cNvPr>
          <p:cNvSpPr>
            <a:spLocks noGrp="1"/>
          </p:cNvSpPr>
          <p:nvPr>
            <p:ph type="body" sz="quarter" idx="24" hasCustomPrompt="1"/>
          </p:nvPr>
        </p:nvSpPr>
        <p:spPr>
          <a:xfrm>
            <a:off x="8413844" y="2527399"/>
            <a:ext cx="2970013" cy="1528506"/>
          </a:xfrm>
          <a:prstGeom prst="rect">
            <a:avLst/>
          </a:prstGeom>
        </p:spPr>
        <p:txBody>
          <a:bodyPr lIns="0" tIns="0" rIns="0" bIns="0"/>
          <a:lstStyle>
            <a:lvl1pPr marL="0" indent="0">
              <a:buFont typeface="Arial" panose="020B0604020202020204" pitchFamily="34" charset="0"/>
              <a:buChar char="​"/>
              <a:defRPr sz="3001"/>
            </a:lvl1pPr>
            <a:lvl2pPr marL="516835" indent="-123850">
              <a:spcBef>
                <a:spcPts val="1400"/>
              </a:spcBef>
              <a:tabLst/>
              <a:defRPr/>
            </a:lvl2pPr>
          </a:lstStyle>
          <a:p>
            <a:pPr lvl="0"/>
            <a:r>
              <a:rPr lang="nb-NO" noProof="0" dirty="0"/>
              <a:t>Punkt D</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a:p>
            <a:pPr lvl="3"/>
            <a:r>
              <a:rPr lang="nb-NO" noProof="0" dirty="0" err="1"/>
              <a:t>Fourth</a:t>
            </a:r>
            <a:r>
              <a:rPr lang="nb-NO" noProof="0" dirty="0"/>
              <a:t> </a:t>
            </a:r>
            <a:r>
              <a:rPr lang="nb-NO" noProof="0" dirty="0" err="1"/>
              <a:t>level</a:t>
            </a:r>
            <a:endParaRPr lang="nb-NO" noProof="0" dirty="0"/>
          </a:p>
          <a:p>
            <a:pPr lvl="4"/>
            <a:r>
              <a:rPr lang="nb-NO" noProof="0" dirty="0"/>
              <a:t>Fifth </a:t>
            </a:r>
            <a:r>
              <a:rPr lang="nb-NO" noProof="0" dirty="0" err="1"/>
              <a:t>level</a:t>
            </a:r>
            <a:endParaRPr lang="nb-NO" noProof="0" dirty="0"/>
          </a:p>
        </p:txBody>
      </p:sp>
      <p:sp>
        <p:nvSpPr>
          <p:cNvPr id="16" name="Text Placeholder 2">
            <a:extLst>
              <a:ext uri="{FF2B5EF4-FFF2-40B4-BE49-F238E27FC236}">
                <a16:creationId xmlns:a16="http://schemas.microsoft.com/office/drawing/2014/main" id="{C23B8277-88D5-4007-B32D-B587FB6C14E8}"/>
              </a:ext>
            </a:extLst>
          </p:cNvPr>
          <p:cNvSpPr>
            <a:spLocks noGrp="1"/>
          </p:cNvSpPr>
          <p:nvPr>
            <p:ph type="body" sz="quarter" idx="25" hasCustomPrompt="1"/>
          </p:nvPr>
        </p:nvSpPr>
        <p:spPr>
          <a:xfrm>
            <a:off x="4736714" y="4173201"/>
            <a:ext cx="2970013" cy="1528506"/>
          </a:xfrm>
          <a:prstGeom prst="rect">
            <a:avLst/>
          </a:prstGeom>
        </p:spPr>
        <p:txBody>
          <a:bodyPr lIns="0" tIns="0" rIns="0" bIns="0"/>
          <a:lstStyle>
            <a:lvl1pPr marL="0" indent="0">
              <a:buFont typeface="Arial" panose="020B0604020202020204" pitchFamily="34" charset="0"/>
              <a:buChar char="​"/>
              <a:defRPr sz="3001"/>
            </a:lvl1pPr>
            <a:lvl2pPr marL="516835" indent="-123850">
              <a:spcBef>
                <a:spcPts val="1400"/>
              </a:spcBef>
              <a:tabLst/>
              <a:defRPr/>
            </a:lvl2pPr>
          </a:lstStyle>
          <a:p>
            <a:pPr lvl="0"/>
            <a:r>
              <a:rPr lang="nb-NO" noProof="0" dirty="0"/>
              <a:t>Punkt E</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a:p>
            <a:pPr lvl="3"/>
            <a:r>
              <a:rPr lang="nb-NO" noProof="0" dirty="0" err="1"/>
              <a:t>Fourth</a:t>
            </a:r>
            <a:r>
              <a:rPr lang="nb-NO" noProof="0" dirty="0"/>
              <a:t> </a:t>
            </a:r>
            <a:r>
              <a:rPr lang="nb-NO" noProof="0" dirty="0" err="1"/>
              <a:t>level</a:t>
            </a:r>
            <a:endParaRPr lang="nb-NO" noProof="0" dirty="0"/>
          </a:p>
          <a:p>
            <a:pPr lvl="4"/>
            <a:r>
              <a:rPr lang="nb-NO" noProof="0" dirty="0"/>
              <a:t>Fifth </a:t>
            </a:r>
            <a:r>
              <a:rPr lang="nb-NO" noProof="0" dirty="0" err="1"/>
              <a:t>level</a:t>
            </a:r>
            <a:endParaRPr lang="nb-NO" noProof="0" dirty="0"/>
          </a:p>
        </p:txBody>
      </p:sp>
      <p:sp>
        <p:nvSpPr>
          <p:cNvPr id="17" name="Text Placeholder 2">
            <a:extLst>
              <a:ext uri="{FF2B5EF4-FFF2-40B4-BE49-F238E27FC236}">
                <a16:creationId xmlns:a16="http://schemas.microsoft.com/office/drawing/2014/main" id="{2366E2B9-433F-4D84-9677-520FBB3E32B3}"/>
              </a:ext>
            </a:extLst>
          </p:cNvPr>
          <p:cNvSpPr>
            <a:spLocks noGrp="1"/>
          </p:cNvSpPr>
          <p:nvPr>
            <p:ph type="body" sz="quarter" idx="26" hasCustomPrompt="1"/>
          </p:nvPr>
        </p:nvSpPr>
        <p:spPr>
          <a:xfrm>
            <a:off x="8413845" y="4173201"/>
            <a:ext cx="2970013" cy="1528506"/>
          </a:xfrm>
          <a:prstGeom prst="rect">
            <a:avLst/>
          </a:prstGeom>
        </p:spPr>
        <p:txBody>
          <a:bodyPr lIns="0" tIns="0" rIns="0" bIns="0"/>
          <a:lstStyle>
            <a:lvl1pPr marL="0" indent="0">
              <a:buFont typeface="Arial" panose="020B0604020202020204" pitchFamily="34" charset="0"/>
              <a:buChar char="​"/>
              <a:defRPr sz="3001"/>
            </a:lvl1pPr>
            <a:lvl2pPr marL="516835" indent="-123850">
              <a:spcBef>
                <a:spcPts val="1400"/>
              </a:spcBef>
              <a:tabLst/>
              <a:defRPr/>
            </a:lvl2pPr>
          </a:lstStyle>
          <a:p>
            <a:pPr lvl="0"/>
            <a:r>
              <a:rPr lang="nb-NO" noProof="0" dirty="0"/>
              <a:t>Punkt F</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a:p>
            <a:pPr lvl="3"/>
            <a:r>
              <a:rPr lang="nb-NO" noProof="0" dirty="0" err="1"/>
              <a:t>Fourth</a:t>
            </a:r>
            <a:r>
              <a:rPr lang="nb-NO" noProof="0" dirty="0"/>
              <a:t> </a:t>
            </a:r>
            <a:r>
              <a:rPr lang="nb-NO" noProof="0" dirty="0" err="1"/>
              <a:t>level</a:t>
            </a:r>
            <a:endParaRPr lang="nb-NO" noProof="0" dirty="0"/>
          </a:p>
          <a:p>
            <a:pPr lvl="4"/>
            <a:r>
              <a:rPr lang="nb-NO" noProof="0" dirty="0"/>
              <a:t>Fifth </a:t>
            </a:r>
            <a:r>
              <a:rPr lang="nb-NO" noProof="0" dirty="0" err="1"/>
              <a:t>level</a:t>
            </a:r>
            <a:endParaRPr lang="nb-NO" noProof="0" dirty="0"/>
          </a:p>
        </p:txBody>
      </p:sp>
      <p:sp>
        <p:nvSpPr>
          <p:cNvPr id="18" name="Slide Number Placeholder 17">
            <a:extLst>
              <a:ext uri="{FF2B5EF4-FFF2-40B4-BE49-F238E27FC236}">
                <a16:creationId xmlns:a16="http://schemas.microsoft.com/office/drawing/2014/main" id="{02B12D4E-956E-456A-B250-54F8DAC4F518}"/>
              </a:ext>
            </a:extLst>
          </p:cNvPr>
          <p:cNvSpPr>
            <a:spLocks noGrp="1"/>
          </p:cNvSpPr>
          <p:nvPr>
            <p:ph type="sldNum" sz="quarter" idx="22"/>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31726267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Kapittelside">
    <p:bg>
      <p:bgPr>
        <a:solidFill>
          <a:schemeClr val="accent2"/>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DBCC00A-19CF-41BF-8147-46CE1C6A77C6}"/>
              </a:ext>
            </a:extLst>
          </p:cNvPr>
          <p:cNvSpPr>
            <a:spLocks noGrp="1"/>
          </p:cNvSpPr>
          <p:nvPr>
            <p:ph type="pic" sz="quarter" idx="14" hasCustomPrompt="1"/>
          </p:nvPr>
        </p:nvSpPr>
        <p:spPr>
          <a:xfrm>
            <a:off x="0" y="0"/>
            <a:ext cx="12191999" cy="6858000"/>
          </a:xfrm>
          <a:prstGeom prst="rect">
            <a:avLst/>
          </a:prstGeom>
        </p:spPr>
        <p:txBody>
          <a:bodyPr lIns="0" tIns="0" rIns="0" bIns="0"/>
          <a:lstStyle>
            <a:lvl1pPr>
              <a:buNone/>
              <a:defRPr/>
            </a:lvl1pPr>
          </a:lstStyle>
          <a:p>
            <a:r>
              <a:rPr lang="nb-NO" dirty="0"/>
              <a:t>Trykk - &gt; Sett inn -&gt; Bilde for å endre eller sette inn bilde</a:t>
            </a:r>
            <a:endParaRPr lang="en-US" dirty="0"/>
          </a:p>
        </p:txBody>
      </p:sp>
      <p:sp>
        <p:nvSpPr>
          <p:cNvPr id="7" name="Subtitle 2">
            <a:extLst>
              <a:ext uri="{FF2B5EF4-FFF2-40B4-BE49-F238E27FC236}">
                <a16:creationId xmlns:a16="http://schemas.microsoft.com/office/drawing/2014/main" id="{545301A6-9B63-4AF8-9A67-C362499DE552}"/>
              </a:ext>
            </a:extLst>
          </p:cNvPr>
          <p:cNvSpPr>
            <a:spLocks noGrp="1"/>
          </p:cNvSpPr>
          <p:nvPr>
            <p:ph type="subTitle" idx="1"/>
          </p:nvPr>
        </p:nvSpPr>
        <p:spPr>
          <a:xfrm>
            <a:off x="1524000" y="1144304"/>
            <a:ext cx="9144000" cy="1655762"/>
          </a:xfrm>
        </p:spPr>
        <p:txBody>
          <a:bodyPr wrap="none" bIns="0" anchor="b"/>
          <a:lstStyle>
            <a:lvl1pPr marL="0" indent="0" algn="ctr">
              <a:buNone/>
              <a:defRPr sz="1750">
                <a:highlight>
                  <a:srgbClr val="FFFFFF"/>
                </a:highlight>
              </a:defRPr>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en-US" noProof="0"/>
              <a:t>Click to edit Master subtitle style</a:t>
            </a:r>
            <a:endParaRPr lang="nb-NO" noProof="0" dirty="0"/>
          </a:p>
        </p:txBody>
      </p:sp>
      <p:sp>
        <p:nvSpPr>
          <p:cNvPr id="6" name="Title 1">
            <a:extLst>
              <a:ext uri="{FF2B5EF4-FFF2-40B4-BE49-F238E27FC236}">
                <a16:creationId xmlns:a16="http://schemas.microsoft.com/office/drawing/2014/main" id="{87DF5643-8F24-4F16-9356-F129900A4A27}"/>
              </a:ext>
            </a:extLst>
          </p:cNvPr>
          <p:cNvSpPr>
            <a:spLocks noGrp="1"/>
          </p:cNvSpPr>
          <p:nvPr>
            <p:ph type="ctrTitle"/>
          </p:nvPr>
        </p:nvSpPr>
        <p:spPr>
          <a:xfrm>
            <a:off x="1524000" y="3151019"/>
            <a:ext cx="9144000" cy="1878763"/>
          </a:xfrm>
        </p:spPr>
        <p:txBody>
          <a:bodyPr wrap="none" anchor="t"/>
          <a:lstStyle>
            <a:lvl1pPr algn="ctr">
              <a:defRPr sz="4501">
                <a:highlight>
                  <a:srgbClr val="FFFFFF"/>
                </a:highlight>
              </a:defRPr>
            </a:lvl1pPr>
          </a:lstStyle>
          <a:p>
            <a:r>
              <a:rPr lang="en-US" noProof="0"/>
              <a:t>Click to edit Master title style</a:t>
            </a:r>
            <a:endParaRPr lang="nb-NO" noProof="0" dirty="0"/>
          </a:p>
        </p:txBody>
      </p:sp>
      <p:sp>
        <p:nvSpPr>
          <p:cNvPr id="8" name="Text Placeholder 4" descr="Logo Universitetet i oslo">
            <a:extLst>
              <a:ext uri="{FF2B5EF4-FFF2-40B4-BE49-F238E27FC236}">
                <a16:creationId xmlns:a16="http://schemas.microsoft.com/office/drawing/2014/main" id="{CB6C8A24-C7F7-483C-B347-EFA80560FB0E}"/>
              </a:ext>
            </a:extLst>
          </p:cNvPr>
          <p:cNvSpPr>
            <a:spLocks noGrp="1"/>
          </p:cNvSpPr>
          <p:nvPr>
            <p:ph type="body" sz="quarter" idx="15" hasCustomPrompt="1"/>
          </p:nvPr>
        </p:nvSpPr>
        <p:spPr>
          <a:xfrm>
            <a:off x="381001" y="6280142"/>
            <a:ext cx="1021262" cy="202980"/>
          </a:xfrm>
          <a:blipFill>
            <a:blip r:embed="rId2">
              <a:extLst>
                <a:ext uri="{96DAC541-7B7A-43D3-8B79-37D633B846F1}">
                  <asvg:svgBlip xmlns:asvg="http://schemas.microsoft.com/office/drawing/2016/SVG/main" r:embed="rId3"/>
                </a:ext>
              </a:extLst>
            </a:blip>
            <a:stretch>
              <a:fillRect/>
            </a:stretch>
          </a:blipFill>
        </p:spPr>
        <p:txBody>
          <a:bodyPr/>
          <a:lstStyle>
            <a:lvl1pPr>
              <a:buNone/>
              <a:defRPr/>
            </a:lvl1pPr>
          </a:lstStyle>
          <a:p>
            <a:pPr lvl="0"/>
            <a:r>
              <a:rPr lang="nb-NO" dirty="0"/>
              <a:t> </a:t>
            </a:r>
            <a:endParaRPr lang="en-US" dirty="0"/>
          </a:p>
        </p:txBody>
      </p:sp>
      <p:sp>
        <p:nvSpPr>
          <p:cNvPr id="18" name="Footer Placeholder 4">
            <a:extLst>
              <a:ext uri="{FF2B5EF4-FFF2-40B4-BE49-F238E27FC236}">
                <a16:creationId xmlns:a16="http://schemas.microsoft.com/office/drawing/2014/main" id="{0DAEC6C7-85EA-449B-8EE8-2D97BF53ED2F}"/>
              </a:ext>
            </a:extLst>
          </p:cNvPr>
          <p:cNvSpPr>
            <a:spLocks noGrp="1"/>
          </p:cNvSpPr>
          <p:nvPr>
            <p:ph type="ftr" sz="quarter" idx="3"/>
          </p:nvPr>
        </p:nvSpPr>
        <p:spPr>
          <a:xfrm>
            <a:off x="1837732" y="6243181"/>
            <a:ext cx="1501215" cy="259232"/>
          </a:xfrm>
          <a:prstGeom prst="rect">
            <a:avLst/>
          </a:prstGeom>
        </p:spPr>
        <p:txBody>
          <a:bodyPr lIns="0" tIns="0" rIns="0" bIns="0" anchor="b"/>
          <a:lstStyle>
            <a:lvl1pPr algn="l">
              <a:defRPr sz="800">
                <a:solidFill>
                  <a:schemeClr val="tx1"/>
                </a:solidFill>
              </a:defRPr>
            </a:lvl1pPr>
          </a:lstStyle>
          <a:p>
            <a:endParaRPr lang="nb-NO" dirty="0"/>
          </a:p>
        </p:txBody>
      </p:sp>
      <p:sp>
        <p:nvSpPr>
          <p:cNvPr id="13" name="Slide Number Placeholder 12">
            <a:extLst>
              <a:ext uri="{FF2B5EF4-FFF2-40B4-BE49-F238E27FC236}">
                <a16:creationId xmlns:a16="http://schemas.microsoft.com/office/drawing/2014/main" id="{283FD976-C7D4-4015-A9BA-91E02E673E77}"/>
              </a:ext>
            </a:extLst>
          </p:cNvPr>
          <p:cNvSpPr>
            <a:spLocks noGrp="1"/>
          </p:cNvSpPr>
          <p:nvPr>
            <p:ph type="sldNum" sz="quarter" idx="12"/>
          </p:nvPr>
        </p:nvSpPr>
        <p:spPr/>
        <p:txBody>
          <a:bodyPr/>
          <a:lstStyle/>
          <a:p>
            <a:r>
              <a:rPr lang="en-US" dirty="0"/>
              <a:t>Side </a:t>
            </a:r>
            <a:fld id="{5251F420-7306-4E7C-A79E-F31A38F7D392}" type="slidenum">
              <a:rPr lang="en-US" smtClean="0"/>
              <a:pPr/>
              <a:t>‹#›</a:t>
            </a:fld>
            <a:endParaRPr lang="en-US" dirty="0"/>
          </a:p>
        </p:txBody>
      </p:sp>
      <p:sp>
        <p:nvSpPr>
          <p:cNvPr id="9" name="addin_colorlist" hidden="1">
            <a:extLst>
              <a:ext uri="{FF2B5EF4-FFF2-40B4-BE49-F238E27FC236}">
                <a16:creationId xmlns:a16="http://schemas.microsoft.com/office/drawing/2014/main" id="{F6C04A44-E476-4A49-B738-EE2D47D4BAD9}"/>
              </a:ext>
            </a:extLst>
          </p:cNvPr>
          <p:cNvSpPr/>
          <p:nvPr userDrawn="1"/>
        </p:nvSpPr>
        <p:spPr>
          <a:xfrm>
            <a:off x="0" y="-1442711"/>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sid1, sid2, sid3, sid4</a:t>
            </a:r>
          </a:p>
        </p:txBody>
      </p:sp>
      <p:sp>
        <p:nvSpPr>
          <p:cNvPr id="10" name="addin_colorbox" hidden="1">
            <a:extLst>
              <a:ext uri="{FF2B5EF4-FFF2-40B4-BE49-F238E27FC236}">
                <a16:creationId xmlns:a16="http://schemas.microsoft.com/office/drawing/2014/main" id="{27C08BAF-0936-474D-B97E-5B57BFE4B3DC}"/>
              </a:ext>
            </a:extLst>
          </p:cNvPr>
          <p:cNvSpPr/>
          <p:nvPr userDrawn="1"/>
        </p:nvSpPr>
        <p:spPr>
          <a:xfrm>
            <a:off x="4973338" y="-1442711"/>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11" name="addin_title" hidden="1">
            <a:extLst>
              <a:ext uri="{FF2B5EF4-FFF2-40B4-BE49-F238E27FC236}">
                <a16:creationId xmlns:a16="http://schemas.microsoft.com/office/drawing/2014/main" id="{CD588095-EB6E-4EE9-A470-1FC6B276AA84}"/>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12" name="addin_text" hidden="1">
            <a:extLst>
              <a:ext uri="{FF2B5EF4-FFF2-40B4-BE49-F238E27FC236}">
                <a16:creationId xmlns:a16="http://schemas.microsoft.com/office/drawing/2014/main" id="{01792D08-5194-467E-A9CB-E87CD6F0CF3C}"/>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14" name="addin_image" hidden="1">
            <a:extLst>
              <a:ext uri="{FF2B5EF4-FFF2-40B4-BE49-F238E27FC236}">
                <a16:creationId xmlns:a16="http://schemas.microsoft.com/office/drawing/2014/main" id="{7E0FF7D7-FC31-4FA1-B98D-9F5E73E0ED06}"/>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15" name="addin_background" hidden="1">
            <a:extLst>
              <a:ext uri="{FF2B5EF4-FFF2-40B4-BE49-F238E27FC236}">
                <a16:creationId xmlns:a16="http://schemas.microsoft.com/office/drawing/2014/main" id="{D73E79DB-AFAF-477A-B39A-3600CE59C832}"/>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addin_background</a:t>
            </a:r>
            <a:endParaRPr lang="nb-NO" dirty="0"/>
          </a:p>
        </p:txBody>
      </p:sp>
      <p:sp>
        <p:nvSpPr>
          <p:cNvPr id="16" name="addin_logo" hidden="1">
            <a:extLst>
              <a:ext uri="{FF2B5EF4-FFF2-40B4-BE49-F238E27FC236}">
                <a16:creationId xmlns:a16="http://schemas.microsoft.com/office/drawing/2014/main" id="{6D0ECAE0-D83D-477F-8858-4811F35FC31D}"/>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spTree>
    <p:extLst>
      <p:ext uri="{BB962C8B-B14F-4D97-AF65-F5344CB8AC3E}">
        <p14:creationId xmlns:p14="http://schemas.microsoft.com/office/powerpoint/2010/main" val="13586852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itat ">
    <p:bg>
      <p:bgPr>
        <a:solidFill>
          <a:schemeClr val="accent6"/>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10FAE04-E853-4650-A24D-5F754E1D5AE2}"/>
              </a:ext>
            </a:extLst>
          </p:cNvPr>
          <p:cNvSpPr>
            <a:spLocks noGrp="1"/>
          </p:cNvSpPr>
          <p:nvPr>
            <p:ph type="pic" sz="quarter" idx="14" hasCustomPrompt="1"/>
          </p:nvPr>
        </p:nvSpPr>
        <p:spPr>
          <a:xfrm>
            <a:off x="0" y="0"/>
            <a:ext cx="12191999" cy="6858000"/>
          </a:xfrm>
          <a:prstGeom prst="rect">
            <a:avLst/>
          </a:prstGeom>
          <a:solidFill>
            <a:schemeClr val="accent6"/>
          </a:solidFill>
        </p:spPr>
        <p:txBody>
          <a:bodyPr lIns="0" tIns="0" rIns="0" bIns="0"/>
          <a:lstStyle>
            <a:lvl1pPr>
              <a:buNone/>
              <a:defRPr>
                <a:solidFill>
                  <a:schemeClr val="bg1"/>
                </a:solidFill>
              </a:defRPr>
            </a:lvl1pPr>
          </a:lstStyle>
          <a:p>
            <a:pPr marL="125438" marR="0" lvl="0" indent="-125438" algn="l" defTabSz="914446" rtl="0" eaLnBrk="1" fontAlgn="auto" latinLnBrk="0" hangingPunct="1">
              <a:lnSpc>
                <a:spcPct val="100000"/>
              </a:lnSpc>
              <a:spcBef>
                <a:spcPts val="1150"/>
              </a:spcBef>
              <a:spcAft>
                <a:spcPts val="0"/>
              </a:spcAft>
              <a:buClrTx/>
              <a:buSzTx/>
              <a:buFont typeface="Arial" panose="020B0604020202020204" pitchFamily="34" charset="0"/>
              <a:buNone/>
              <a:tabLst/>
              <a:defRPr/>
            </a:pPr>
            <a:r>
              <a:rPr lang="nb-NO" dirty="0"/>
              <a:t>Trykk - &gt; Sett inn -&gt; Bilde for å endre eller sette inn bilde</a:t>
            </a:r>
            <a:endParaRPr lang="en-US" dirty="0"/>
          </a:p>
          <a:p>
            <a:endParaRPr lang="en-US" dirty="0"/>
          </a:p>
        </p:txBody>
      </p:sp>
      <p:sp>
        <p:nvSpPr>
          <p:cNvPr id="2" name="Title 1"/>
          <p:cNvSpPr>
            <a:spLocks noGrp="1"/>
          </p:cNvSpPr>
          <p:nvPr>
            <p:ph type="ctrTitle" hasCustomPrompt="1"/>
          </p:nvPr>
        </p:nvSpPr>
        <p:spPr>
          <a:xfrm>
            <a:off x="1524000" y="2057638"/>
            <a:ext cx="9144000" cy="2733991"/>
          </a:xfrm>
        </p:spPr>
        <p:txBody>
          <a:bodyPr anchor="ctr"/>
          <a:lstStyle>
            <a:lvl1pPr algn="ctr">
              <a:lnSpc>
                <a:spcPct val="100000"/>
              </a:lnSpc>
              <a:defRPr sz="4501">
                <a:solidFill>
                  <a:schemeClr val="tx1"/>
                </a:solidFill>
                <a:highlight>
                  <a:srgbClr val="FFFFFF"/>
                </a:highlight>
              </a:defRPr>
            </a:lvl1pPr>
          </a:lstStyle>
          <a:p>
            <a:r>
              <a:rPr lang="nb-NO" noProof="0" dirty="0"/>
              <a:t>Sitat</a:t>
            </a:r>
          </a:p>
        </p:txBody>
      </p:sp>
      <p:sp>
        <p:nvSpPr>
          <p:cNvPr id="11" name="Text Placeholder 4" descr="Logo Universitetet i oslo">
            <a:extLst>
              <a:ext uri="{FF2B5EF4-FFF2-40B4-BE49-F238E27FC236}">
                <a16:creationId xmlns:a16="http://schemas.microsoft.com/office/drawing/2014/main" id="{85E9E616-9857-4793-9543-97601CFB29B9}"/>
              </a:ext>
            </a:extLst>
          </p:cNvPr>
          <p:cNvSpPr>
            <a:spLocks noGrp="1"/>
          </p:cNvSpPr>
          <p:nvPr>
            <p:ph type="body" sz="quarter" idx="15" hasCustomPrompt="1"/>
          </p:nvPr>
        </p:nvSpPr>
        <p:spPr>
          <a:xfrm>
            <a:off x="381001" y="6280142"/>
            <a:ext cx="1021262" cy="202980"/>
          </a:xfrm>
          <a:blipFill>
            <a:blip r:embed="rId2">
              <a:extLst>
                <a:ext uri="{96DAC541-7B7A-43D3-8B79-37D633B846F1}">
                  <asvg:svgBlip xmlns:asvg="http://schemas.microsoft.com/office/drawing/2016/SVG/main" r:embed="rId3"/>
                </a:ext>
              </a:extLst>
            </a:blip>
            <a:stretch>
              <a:fillRect/>
            </a:stretch>
          </a:blipFill>
        </p:spPr>
        <p:txBody>
          <a:bodyPr/>
          <a:lstStyle>
            <a:lvl1pPr>
              <a:buNone/>
              <a:defRPr/>
            </a:lvl1pPr>
          </a:lstStyle>
          <a:p>
            <a:pPr lvl="0"/>
            <a:r>
              <a:rPr lang="nb-NO" dirty="0"/>
              <a:t> </a:t>
            </a:r>
            <a:endParaRPr lang="en-US" dirty="0"/>
          </a:p>
        </p:txBody>
      </p:sp>
      <p:sp>
        <p:nvSpPr>
          <p:cNvPr id="4" name="addin_colorlist" hidden="1">
            <a:extLst>
              <a:ext uri="{FF2B5EF4-FFF2-40B4-BE49-F238E27FC236}">
                <a16:creationId xmlns:a16="http://schemas.microsoft.com/office/drawing/2014/main" id="{3688BA85-E873-4370-B3DC-1DB3D6805327}"/>
              </a:ext>
            </a:extLst>
          </p:cNvPr>
          <p:cNvSpPr/>
          <p:nvPr userDrawn="1"/>
        </p:nvSpPr>
        <p:spPr>
          <a:xfrm>
            <a:off x="2430935"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sitk1, sitk2, sitk3</a:t>
            </a:r>
          </a:p>
        </p:txBody>
      </p:sp>
      <p:sp>
        <p:nvSpPr>
          <p:cNvPr id="5" name="addin_colorbox" hidden="1">
            <a:extLst>
              <a:ext uri="{FF2B5EF4-FFF2-40B4-BE49-F238E27FC236}">
                <a16:creationId xmlns:a16="http://schemas.microsoft.com/office/drawing/2014/main" id="{01750E1E-149D-4737-BB50-E180FD962100}"/>
              </a:ext>
            </a:extLst>
          </p:cNvPr>
          <p:cNvSpPr/>
          <p:nvPr userDrawn="1"/>
        </p:nvSpPr>
        <p:spPr>
          <a:xfrm>
            <a:off x="486187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6" name="addin_title" hidden="1">
            <a:extLst>
              <a:ext uri="{FF2B5EF4-FFF2-40B4-BE49-F238E27FC236}">
                <a16:creationId xmlns:a16="http://schemas.microsoft.com/office/drawing/2014/main" id="{8A95C1E6-41C2-4B63-A678-1197B885A271}"/>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7" name="addin_text" hidden="1">
            <a:extLst>
              <a:ext uri="{FF2B5EF4-FFF2-40B4-BE49-F238E27FC236}">
                <a16:creationId xmlns:a16="http://schemas.microsoft.com/office/drawing/2014/main" id="{88900728-1D9A-4CFE-BD46-77F03BBF6825}"/>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8" name="addin_image" hidden="1">
            <a:extLst>
              <a:ext uri="{FF2B5EF4-FFF2-40B4-BE49-F238E27FC236}">
                <a16:creationId xmlns:a16="http://schemas.microsoft.com/office/drawing/2014/main" id="{71F63DE9-1A9D-416E-8BF1-5DDBAC2C3665}"/>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9" name="addin_grouplist" hidden="1">
            <a:extLst>
              <a:ext uri="{FF2B5EF4-FFF2-40B4-BE49-F238E27FC236}">
                <a16:creationId xmlns:a16="http://schemas.microsoft.com/office/drawing/2014/main" id="{55453450-7C5E-47ED-8FB9-95BB5C190194}"/>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10" name="addin_background" hidden="1">
            <a:extLst>
              <a:ext uri="{FF2B5EF4-FFF2-40B4-BE49-F238E27FC236}">
                <a16:creationId xmlns:a16="http://schemas.microsoft.com/office/drawing/2014/main" id="{19DE1B7D-2015-4D3D-81DA-BE1C0B884B8C}"/>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Addin_background</a:t>
            </a:r>
            <a:endParaRPr lang="nb-NO" dirty="0"/>
          </a:p>
        </p:txBody>
      </p:sp>
      <p:sp>
        <p:nvSpPr>
          <p:cNvPr id="12" name="addin_colorlist" hidden="1">
            <a:extLst>
              <a:ext uri="{FF2B5EF4-FFF2-40B4-BE49-F238E27FC236}">
                <a16:creationId xmlns:a16="http://schemas.microsoft.com/office/drawing/2014/main" id="{2DACBF1F-1831-46CB-8E94-DAC5CC4C8A53}"/>
              </a:ext>
            </a:extLst>
          </p:cNvPr>
          <p:cNvSpPr/>
          <p:nvPr userDrawn="1"/>
        </p:nvSpPr>
        <p:spPr>
          <a:xfrm>
            <a:off x="2583335" y="-13602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sitk1, sitk2, sitk3</a:t>
            </a:r>
          </a:p>
        </p:txBody>
      </p:sp>
      <p:sp>
        <p:nvSpPr>
          <p:cNvPr id="13" name="addin_colorbox" hidden="1">
            <a:extLst>
              <a:ext uri="{FF2B5EF4-FFF2-40B4-BE49-F238E27FC236}">
                <a16:creationId xmlns:a16="http://schemas.microsoft.com/office/drawing/2014/main" id="{08780C0B-BBD9-4BF7-B461-4D609C762B61}"/>
              </a:ext>
            </a:extLst>
          </p:cNvPr>
          <p:cNvSpPr/>
          <p:nvPr userDrawn="1"/>
        </p:nvSpPr>
        <p:spPr>
          <a:xfrm>
            <a:off x="5014270" y="-13602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14" name="addin_title" hidden="1">
            <a:extLst>
              <a:ext uri="{FF2B5EF4-FFF2-40B4-BE49-F238E27FC236}">
                <a16:creationId xmlns:a16="http://schemas.microsoft.com/office/drawing/2014/main" id="{3E5FC6D0-29E6-4763-9016-B07C6C2F674E}"/>
              </a:ext>
            </a:extLst>
          </p:cNvPr>
          <p:cNvSpPr/>
          <p:nvPr userDrawn="1"/>
        </p:nvSpPr>
        <p:spPr>
          <a:xfrm>
            <a:off x="9876140" y="-13602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15" name="addin_text" hidden="1">
            <a:extLst>
              <a:ext uri="{FF2B5EF4-FFF2-40B4-BE49-F238E27FC236}">
                <a16:creationId xmlns:a16="http://schemas.microsoft.com/office/drawing/2014/main" id="{E5048523-44FB-402D-AF9A-189895D758AB}"/>
              </a:ext>
            </a:extLst>
          </p:cNvPr>
          <p:cNvSpPr/>
          <p:nvPr userDrawn="1"/>
        </p:nvSpPr>
        <p:spPr>
          <a:xfrm>
            <a:off x="152400" y="-7087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16" name="addin_image" hidden="1">
            <a:extLst>
              <a:ext uri="{FF2B5EF4-FFF2-40B4-BE49-F238E27FC236}">
                <a16:creationId xmlns:a16="http://schemas.microsoft.com/office/drawing/2014/main" id="{4EBCC3D3-FB5E-4C44-BD2A-4765289129B6}"/>
              </a:ext>
            </a:extLst>
          </p:cNvPr>
          <p:cNvSpPr/>
          <p:nvPr userDrawn="1"/>
        </p:nvSpPr>
        <p:spPr>
          <a:xfrm>
            <a:off x="2657476" y="-7087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17" name="addin_grouplist" hidden="1">
            <a:extLst>
              <a:ext uri="{FF2B5EF4-FFF2-40B4-BE49-F238E27FC236}">
                <a16:creationId xmlns:a16="http://schemas.microsoft.com/office/drawing/2014/main" id="{A21182DD-62B1-48E3-8A1E-30E0E49F8581}"/>
              </a:ext>
            </a:extLst>
          </p:cNvPr>
          <p:cNvSpPr/>
          <p:nvPr userDrawn="1"/>
        </p:nvSpPr>
        <p:spPr>
          <a:xfrm>
            <a:off x="5125738" y="-7087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18" name="addin_background" hidden="1">
            <a:extLst>
              <a:ext uri="{FF2B5EF4-FFF2-40B4-BE49-F238E27FC236}">
                <a16:creationId xmlns:a16="http://schemas.microsoft.com/office/drawing/2014/main" id="{DA65AA7C-2435-43EC-9E54-A952934DE561}"/>
              </a:ext>
            </a:extLst>
          </p:cNvPr>
          <p:cNvSpPr/>
          <p:nvPr userDrawn="1"/>
        </p:nvSpPr>
        <p:spPr>
          <a:xfrm>
            <a:off x="7594000" y="-7087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Addin_background</a:t>
            </a:r>
            <a:endParaRPr lang="nb-NO" dirty="0"/>
          </a:p>
        </p:txBody>
      </p:sp>
    </p:spTree>
    <p:extLst>
      <p:ext uri="{BB962C8B-B14F-4D97-AF65-F5344CB8AC3E}">
        <p14:creationId xmlns:p14="http://schemas.microsoft.com/office/powerpoint/2010/main" val="13314716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n tekstboks med underoverskrif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6C04064-582F-4194-A0D4-8D33390FD5CC}"/>
              </a:ext>
            </a:extLst>
          </p:cNvPr>
          <p:cNvSpPr>
            <a:spLocks noGrp="1"/>
          </p:cNvSpPr>
          <p:nvPr>
            <p:ph type="title"/>
          </p:nvPr>
        </p:nvSpPr>
        <p:spPr>
          <a:xfrm>
            <a:off x="380168" y="161944"/>
            <a:ext cx="11431664" cy="754068"/>
          </a:xfrm>
        </p:spPr>
        <p:txBody>
          <a:bodyPr/>
          <a:lstStyle>
            <a:lvl1pPr>
              <a:defRPr sz="3500"/>
            </a:lvl1pPr>
          </a:lstStyle>
          <a:p>
            <a:r>
              <a:rPr lang="en-US" noProof="0"/>
              <a:t>Click to edit Master title style</a:t>
            </a:r>
            <a:endParaRPr lang="nb-NO" noProof="0" dirty="0"/>
          </a:p>
        </p:txBody>
      </p:sp>
      <p:sp>
        <p:nvSpPr>
          <p:cNvPr id="47" name="Subtitle 2">
            <a:extLst>
              <a:ext uri="{FF2B5EF4-FFF2-40B4-BE49-F238E27FC236}">
                <a16:creationId xmlns:a16="http://schemas.microsoft.com/office/drawing/2014/main" id="{A3A431AF-BD4A-47F9-9ACD-109F83F14269}"/>
              </a:ext>
            </a:extLst>
          </p:cNvPr>
          <p:cNvSpPr>
            <a:spLocks noGrp="1"/>
          </p:cNvSpPr>
          <p:nvPr>
            <p:ph type="subTitle" idx="13"/>
          </p:nvPr>
        </p:nvSpPr>
        <p:spPr>
          <a:xfrm>
            <a:off x="380168" y="1003335"/>
            <a:ext cx="11431664" cy="494749"/>
          </a:xfrm>
        </p:spPr>
        <p:txBody>
          <a:bodyPr anchor="t"/>
          <a:lstStyle>
            <a:lvl1pPr marL="0" indent="0" algn="l">
              <a:buNone/>
              <a:defRPr sz="1800"/>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en-US"/>
              <a:t>Click to edit Master subtitle style</a:t>
            </a:r>
            <a:endParaRPr lang="en-US" dirty="0"/>
          </a:p>
        </p:txBody>
      </p:sp>
      <p:sp>
        <p:nvSpPr>
          <p:cNvPr id="18" name="Content Placeholder 3">
            <a:extLst>
              <a:ext uri="{FF2B5EF4-FFF2-40B4-BE49-F238E27FC236}">
                <a16:creationId xmlns:a16="http://schemas.microsoft.com/office/drawing/2014/main" id="{387AD4FF-2A17-41D2-9989-72E3EE53EDB7}"/>
              </a:ext>
            </a:extLst>
          </p:cNvPr>
          <p:cNvSpPr>
            <a:spLocks noGrp="1"/>
          </p:cNvSpPr>
          <p:nvPr>
            <p:ph sz="half" idx="30"/>
          </p:nvPr>
        </p:nvSpPr>
        <p:spPr>
          <a:xfrm>
            <a:off x="380169" y="1704042"/>
            <a:ext cx="11431663" cy="4354559"/>
          </a:xfrm>
        </p:spPr>
        <p:txBody>
          <a:bodyPr/>
          <a:lstStyle>
            <a:lvl1pPr>
              <a:defRPr sz="2400"/>
            </a:lvl1pPr>
            <a:lvl2pPr>
              <a:defRPr sz="2400"/>
            </a:lvl2pPr>
            <a:lvl3pPr>
              <a:defRPr sz="2400"/>
            </a:lvl3pPr>
            <a:lvl4pPr>
              <a:defRPr sz="2400"/>
            </a:lvl4pPr>
            <a:lvl5pPr>
              <a:defRPr sz="2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6" name="Footer Placeholder 5">
            <a:extLst>
              <a:ext uri="{FF2B5EF4-FFF2-40B4-BE49-F238E27FC236}">
                <a16:creationId xmlns:a16="http://schemas.microsoft.com/office/drawing/2014/main" id="{E82207EF-1A49-4BEC-B35C-772E1E2EFECD}"/>
              </a:ext>
            </a:extLst>
          </p:cNvPr>
          <p:cNvSpPr>
            <a:spLocks noGrp="1"/>
          </p:cNvSpPr>
          <p:nvPr>
            <p:ph type="ftr" sz="quarter" idx="32"/>
          </p:nvPr>
        </p:nvSpPr>
        <p:spPr/>
        <p:txBody>
          <a:bodyPr/>
          <a:lstStyle/>
          <a:p>
            <a:endParaRPr lang="nb-NO" dirty="0"/>
          </a:p>
        </p:txBody>
      </p:sp>
      <p:sp>
        <p:nvSpPr>
          <p:cNvPr id="7" name="Slide Number Placeholder 6">
            <a:extLst>
              <a:ext uri="{FF2B5EF4-FFF2-40B4-BE49-F238E27FC236}">
                <a16:creationId xmlns:a16="http://schemas.microsoft.com/office/drawing/2014/main" id="{23134CF4-4951-4824-A36D-2B6BAEF472C0}"/>
              </a:ext>
            </a:extLst>
          </p:cNvPr>
          <p:cNvSpPr>
            <a:spLocks noGrp="1"/>
          </p:cNvSpPr>
          <p:nvPr>
            <p:ph type="sldNum" sz="quarter" idx="33"/>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18291441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o tekstbokser med underoverskrif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6C04064-582F-4194-A0D4-8D33390FD5CC}"/>
              </a:ext>
            </a:extLst>
          </p:cNvPr>
          <p:cNvSpPr>
            <a:spLocks noGrp="1"/>
          </p:cNvSpPr>
          <p:nvPr>
            <p:ph type="title"/>
          </p:nvPr>
        </p:nvSpPr>
        <p:spPr>
          <a:xfrm>
            <a:off x="380168" y="161944"/>
            <a:ext cx="11431664" cy="754068"/>
          </a:xfrm>
        </p:spPr>
        <p:txBody>
          <a:bodyPr/>
          <a:lstStyle>
            <a:lvl1pPr>
              <a:defRPr sz="3500"/>
            </a:lvl1pPr>
          </a:lstStyle>
          <a:p>
            <a:r>
              <a:rPr lang="en-US" noProof="0"/>
              <a:t>Click to edit Master title style</a:t>
            </a:r>
            <a:endParaRPr lang="nb-NO" noProof="0" dirty="0"/>
          </a:p>
        </p:txBody>
      </p:sp>
      <p:sp>
        <p:nvSpPr>
          <p:cNvPr id="47" name="Subtitle 2">
            <a:extLst>
              <a:ext uri="{FF2B5EF4-FFF2-40B4-BE49-F238E27FC236}">
                <a16:creationId xmlns:a16="http://schemas.microsoft.com/office/drawing/2014/main" id="{A3A431AF-BD4A-47F9-9ACD-109F83F14269}"/>
              </a:ext>
            </a:extLst>
          </p:cNvPr>
          <p:cNvSpPr>
            <a:spLocks noGrp="1"/>
          </p:cNvSpPr>
          <p:nvPr>
            <p:ph type="subTitle" idx="13"/>
          </p:nvPr>
        </p:nvSpPr>
        <p:spPr>
          <a:xfrm>
            <a:off x="380168" y="1003335"/>
            <a:ext cx="5469089" cy="494749"/>
          </a:xfrm>
        </p:spPr>
        <p:txBody>
          <a:bodyPr anchor="t"/>
          <a:lstStyle>
            <a:lvl1pPr marL="0" indent="0" algn="l">
              <a:buNone/>
              <a:defRPr sz="1800"/>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en-US"/>
              <a:t>Click to edit Master subtitle style</a:t>
            </a:r>
            <a:endParaRPr lang="en-US" dirty="0"/>
          </a:p>
        </p:txBody>
      </p:sp>
      <p:sp>
        <p:nvSpPr>
          <p:cNvPr id="9" name="Content Placeholder 3">
            <a:extLst>
              <a:ext uri="{FF2B5EF4-FFF2-40B4-BE49-F238E27FC236}">
                <a16:creationId xmlns:a16="http://schemas.microsoft.com/office/drawing/2014/main" id="{E8C4F134-43A3-438E-88E2-D8FF0EDE7A13}"/>
              </a:ext>
            </a:extLst>
          </p:cNvPr>
          <p:cNvSpPr>
            <a:spLocks noGrp="1"/>
          </p:cNvSpPr>
          <p:nvPr>
            <p:ph sz="half" idx="29"/>
          </p:nvPr>
        </p:nvSpPr>
        <p:spPr>
          <a:xfrm>
            <a:off x="380170" y="1704042"/>
            <a:ext cx="5469088" cy="4354559"/>
          </a:xfrm>
        </p:spPr>
        <p:txBody>
          <a:bodyPr/>
          <a:lstStyle>
            <a:lvl1pPr>
              <a:defRPr sz="2400"/>
            </a:lvl1pPr>
            <a:lvl2pPr>
              <a:defRPr sz="2400"/>
            </a:lvl2pPr>
            <a:lvl3pPr>
              <a:defRPr sz="2400"/>
            </a:lvl3pPr>
            <a:lvl4pPr>
              <a:defRPr sz="2400"/>
            </a:lvl4pPr>
            <a:lvl5pPr>
              <a:defRPr sz="2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3" name="Text Placeholder 2">
            <a:extLst>
              <a:ext uri="{FF2B5EF4-FFF2-40B4-BE49-F238E27FC236}">
                <a16:creationId xmlns:a16="http://schemas.microsoft.com/office/drawing/2014/main" id="{3B4003BB-F04C-4A8B-BC54-5FDD5D30356E}"/>
              </a:ext>
            </a:extLst>
          </p:cNvPr>
          <p:cNvSpPr>
            <a:spLocks noGrp="1"/>
          </p:cNvSpPr>
          <p:nvPr>
            <p:ph type="body" sz="quarter" idx="32"/>
          </p:nvPr>
        </p:nvSpPr>
        <p:spPr>
          <a:xfrm>
            <a:off x="6342741" y="1003335"/>
            <a:ext cx="5469089" cy="494749"/>
          </a:xfrm>
        </p:spPr>
        <p:txBody>
          <a:bodyPr/>
          <a:lstStyle>
            <a:lvl1pPr marL="0" indent="0">
              <a:buNone/>
              <a:defRPr lang="en-US" sz="1800" kern="1200" dirty="0">
                <a:solidFill>
                  <a:schemeClr val="tx1"/>
                </a:solidFill>
                <a:latin typeface="+mn-lt"/>
                <a:ea typeface="+mn-ea"/>
                <a:cs typeface="+mn-cs"/>
              </a:defRPr>
            </a:lvl1pPr>
          </a:lstStyle>
          <a:p>
            <a:pPr lvl="0"/>
            <a:r>
              <a:rPr lang="en-US"/>
              <a:t>Click to edit Master text styles</a:t>
            </a:r>
          </a:p>
        </p:txBody>
      </p:sp>
      <p:sp>
        <p:nvSpPr>
          <p:cNvPr id="7" name="Content Placeholder 3">
            <a:extLst>
              <a:ext uri="{FF2B5EF4-FFF2-40B4-BE49-F238E27FC236}">
                <a16:creationId xmlns:a16="http://schemas.microsoft.com/office/drawing/2014/main" id="{A0524D80-7434-47CB-8898-52900F44078A}"/>
              </a:ext>
            </a:extLst>
          </p:cNvPr>
          <p:cNvSpPr>
            <a:spLocks noGrp="1"/>
          </p:cNvSpPr>
          <p:nvPr>
            <p:ph sz="half" idx="31"/>
          </p:nvPr>
        </p:nvSpPr>
        <p:spPr>
          <a:xfrm>
            <a:off x="6342741" y="1704042"/>
            <a:ext cx="5469089" cy="4354851"/>
          </a:xfrm>
        </p:spPr>
        <p:txBody>
          <a:bodyPr/>
          <a:lstStyle>
            <a:lvl1pPr>
              <a:defRPr sz="2400"/>
            </a:lvl1pPr>
            <a:lvl2pPr>
              <a:defRPr sz="2400"/>
            </a:lvl2pPr>
            <a:lvl3pPr>
              <a:defRPr sz="2400"/>
            </a:lvl3pPr>
            <a:lvl4pPr>
              <a:defRPr sz="2400"/>
            </a:lvl4pPr>
            <a:lvl5pPr>
              <a:defRPr sz="2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8" name="Footer Placeholder 7">
            <a:extLst>
              <a:ext uri="{FF2B5EF4-FFF2-40B4-BE49-F238E27FC236}">
                <a16:creationId xmlns:a16="http://schemas.microsoft.com/office/drawing/2014/main" id="{57AAA207-8E55-477B-AF05-92D6F597A5B7}"/>
              </a:ext>
            </a:extLst>
          </p:cNvPr>
          <p:cNvSpPr>
            <a:spLocks noGrp="1"/>
          </p:cNvSpPr>
          <p:nvPr>
            <p:ph type="ftr" sz="quarter" idx="34"/>
          </p:nvPr>
        </p:nvSpPr>
        <p:spPr/>
        <p:txBody>
          <a:bodyPr/>
          <a:lstStyle/>
          <a:p>
            <a:endParaRPr lang="nb-NO" dirty="0"/>
          </a:p>
        </p:txBody>
      </p:sp>
      <p:sp>
        <p:nvSpPr>
          <p:cNvPr id="10" name="Slide Number Placeholder 9">
            <a:extLst>
              <a:ext uri="{FF2B5EF4-FFF2-40B4-BE49-F238E27FC236}">
                <a16:creationId xmlns:a16="http://schemas.microsoft.com/office/drawing/2014/main" id="{FA7972B2-D533-401B-8556-469D52E0F4DD}"/>
              </a:ext>
            </a:extLst>
          </p:cNvPr>
          <p:cNvSpPr>
            <a:spLocks noGrp="1"/>
          </p:cNvSpPr>
          <p:nvPr>
            <p:ph type="sldNum" sz="quarter" idx="35"/>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31200161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lde høyre">
    <p:spTree>
      <p:nvGrpSpPr>
        <p:cNvPr id="1" name=""/>
        <p:cNvGrpSpPr/>
        <p:nvPr/>
      </p:nvGrpSpPr>
      <p:grpSpPr>
        <a:xfrm>
          <a:off x="0" y="0"/>
          <a:ext cx="0" cy="0"/>
          <a:chOff x="0" y="0"/>
          <a:chExt cx="0" cy="0"/>
        </a:xfrm>
      </p:grpSpPr>
      <p:sp>
        <p:nvSpPr>
          <p:cNvPr id="27" name="Picture Placeholder 4">
            <a:extLst>
              <a:ext uri="{FF2B5EF4-FFF2-40B4-BE49-F238E27FC236}">
                <a16:creationId xmlns:a16="http://schemas.microsoft.com/office/drawing/2014/main" id="{BBC24B24-8D61-4F79-AC7E-CAEA322622F9}"/>
              </a:ext>
            </a:extLst>
          </p:cNvPr>
          <p:cNvSpPr>
            <a:spLocks noGrp="1"/>
          </p:cNvSpPr>
          <p:nvPr>
            <p:ph type="pic" sz="quarter" idx="27"/>
          </p:nvPr>
        </p:nvSpPr>
        <p:spPr>
          <a:xfrm>
            <a:off x="7659098" y="371518"/>
            <a:ext cx="4152735" cy="5325998"/>
          </a:xfrm>
          <a:noFill/>
        </p:spPr>
        <p:txBody>
          <a:bodyPr/>
          <a:lstStyle>
            <a:lvl1pPr>
              <a:buNone/>
              <a:defRPr/>
            </a:lvl1pPr>
          </a:lstStyle>
          <a:p>
            <a:r>
              <a:rPr lang="en-US"/>
              <a:t>Click icon to add picture</a:t>
            </a:r>
            <a:endParaRPr lang="en-US" dirty="0"/>
          </a:p>
        </p:txBody>
      </p:sp>
      <p:sp>
        <p:nvSpPr>
          <p:cNvPr id="18" name="Text Placeholder 12">
            <a:extLst>
              <a:ext uri="{FF2B5EF4-FFF2-40B4-BE49-F238E27FC236}">
                <a16:creationId xmlns:a16="http://schemas.microsoft.com/office/drawing/2014/main" id="{51192628-F328-404D-8EFE-7A0B924C2142}"/>
              </a:ext>
            </a:extLst>
          </p:cNvPr>
          <p:cNvSpPr>
            <a:spLocks noGrp="1"/>
          </p:cNvSpPr>
          <p:nvPr>
            <p:ph type="body" sz="quarter" idx="16" hasCustomPrompt="1"/>
          </p:nvPr>
        </p:nvSpPr>
        <p:spPr>
          <a:xfrm>
            <a:off x="7659097" y="5875993"/>
            <a:ext cx="4152735" cy="182608"/>
          </a:xfrm>
        </p:spPr>
        <p:txBody>
          <a:bodyPr/>
          <a:lstStyle>
            <a:lvl1pPr marL="0" indent="0" algn="r">
              <a:buNone/>
              <a:defRPr sz="750">
                <a:solidFill>
                  <a:srgbClr val="524B48"/>
                </a:solidFill>
              </a:defRPr>
            </a:lvl1pPr>
          </a:lstStyle>
          <a:p>
            <a:pPr lvl="0"/>
            <a:r>
              <a:rPr lang="nb-NO" dirty="0"/>
              <a:t>Fotokreditt / Bildetekst</a:t>
            </a:r>
            <a:endParaRPr lang="en-US" dirty="0"/>
          </a:p>
        </p:txBody>
      </p:sp>
      <p:sp>
        <p:nvSpPr>
          <p:cNvPr id="10" name="Title 1">
            <a:extLst>
              <a:ext uri="{FF2B5EF4-FFF2-40B4-BE49-F238E27FC236}">
                <a16:creationId xmlns:a16="http://schemas.microsoft.com/office/drawing/2014/main" id="{700DEDF7-A715-4410-ACF2-29795822FEFA}"/>
              </a:ext>
            </a:extLst>
          </p:cNvPr>
          <p:cNvSpPr>
            <a:spLocks noGrp="1"/>
          </p:cNvSpPr>
          <p:nvPr>
            <p:ph type="title"/>
          </p:nvPr>
        </p:nvSpPr>
        <p:spPr>
          <a:xfrm>
            <a:off x="380168" y="161944"/>
            <a:ext cx="5715831" cy="754068"/>
          </a:xfrm>
        </p:spPr>
        <p:txBody>
          <a:bodyPr/>
          <a:lstStyle>
            <a:lvl1pPr>
              <a:defRPr sz="3500"/>
            </a:lvl1pPr>
          </a:lstStyle>
          <a:p>
            <a:r>
              <a:rPr lang="en-US" noProof="0"/>
              <a:t>Click to edit Master title style</a:t>
            </a:r>
            <a:endParaRPr lang="nb-NO" noProof="0" dirty="0"/>
          </a:p>
        </p:txBody>
      </p:sp>
      <p:sp>
        <p:nvSpPr>
          <p:cNvPr id="9" name="Subtitle 2">
            <a:extLst>
              <a:ext uri="{FF2B5EF4-FFF2-40B4-BE49-F238E27FC236}">
                <a16:creationId xmlns:a16="http://schemas.microsoft.com/office/drawing/2014/main" id="{F0A05AF4-63D3-4127-BC34-6BD82C03AF3F}"/>
              </a:ext>
            </a:extLst>
          </p:cNvPr>
          <p:cNvSpPr>
            <a:spLocks noGrp="1"/>
          </p:cNvSpPr>
          <p:nvPr>
            <p:ph type="subTitle" idx="13"/>
          </p:nvPr>
        </p:nvSpPr>
        <p:spPr>
          <a:xfrm>
            <a:off x="380168" y="1003335"/>
            <a:ext cx="5715831" cy="494749"/>
          </a:xfrm>
        </p:spPr>
        <p:txBody>
          <a:bodyPr anchor="t"/>
          <a:lstStyle>
            <a:lvl1pPr marL="0" indent="0" algn="l">
              <a:buNone/>
              <a:defRPr sz="1800"/>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en-US"/>
              <a:t>Click to edit Master subtitle style</a:t>
            </a:r>
            <a:endParaRPr lang="en-US" dirty="0"/>
          </a:p>
        </p:txBody>
      </p:sp>
      <p:sp>
        <p:nvSpPr>
          <p:cNvPr id="29" name="Content Placeholder 3">
            <a:extLst>
              <a:ext uri="{FF2B5EF4-FFF2-40B4-BE49-F238E27FC236}">
                <a16:creationId xmlns:a16="http://schemas.microsoft.com/office/drawing/2014/main" id="{71E44F0B-F496-4E85-AC77-361685F3DAE7}"/>
              </a:ext>
            </a:extLst>
          </p:cNvPr>
          <p:cNvSpPr>
            <a:spLocks noGrp="1"/>
          </p:cNvSpPr>
          <p:nvPr>
            <p:ph sz="half" idx="29"/>
          </p:nvPr>
        </p:nvSpPr>
        <p:spPr>
          <a:xfrm>
            <a:off x="380169" y="1704042"/>
            <a:ext cx="5715831" cy="4354559"/>
          </a:xfrm>
        </p:spPr>
        <p:txBody>
          <a:bodyPr/>
          <a:lstStyle>
            <a:lvl1pPr>
              <a:defRPr sz="2400"/>
            </a:lvl1pPr>
            <a:lvl2pPr>
              <a:defRPr sz="2400"/>
            </a:lvl2pPr>
            <a:lvl3pPr>
              <a:defRPr sz="2400"/>
            </a:lvl3pPr>
            <a:lvl4pPr>
              <a:defRPr sz="2400"/>
            </a:lvl4pPr>
            <a:lvl5pPr>
              <a:defRPr sz="2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11" name="Footer Placeholder 4">
            <a:extLst>
              <a:ext uri="{FF2B5EF4-FFF2-40B4-BE49-F238E27FC236}">
                <a16:creationId xmlns:a16="http://schemas.microsoft.com/office/drawing/2014/main" id="{E9125386-EE30-45FB-BA78-8A032E308E25}"/>
              </a:ext>
            </a:extLst>
          </p:cNvPr>
          <p:cNvSpPr>
            <a:spLocks noGrp="1"/>
          </p:cNvSpPr>
          <p:nvPr>
            <p:ph type="ftr" sz="quarter" idx="3"/>
          </p:nvPr>
        </p:nvSpPr>
        <p:spPr>
          <a:xfrm>
            <a:off x="1837732" y="6243181"/>
            <a:ext cx="1501215" cy="259232"/>
          </a:xfrm>
          <a:prstGeom prst="rect">
            <a:avLst/>
          </a:prstGeom>
        </p:spPr>
        <p:txBody>
          <a:bodyPr lIns="0" tIns="0" rIns="0" bIns="0" anchor="b"/>
          <a:lstStyle>
            <a:lvl1pPr algn="l">
              <a:defRPr sz="800">
                <a:solidFill>
                  <a:schemeClr val="tx1"/>
                </a:solidFill>
              </a:defRPr>
            </a:lvl1pPr>
          </a:lstStyle>
          <a:p>
            <a:endParaRPr lang="nb-NO" dirty="0"/>
          </a:p>
        </p:txBody>
      </p:sp>
      <p:sp>
        <p:nvSpPr>
          <p:cNvPr id="15" name="Slide Number Placeholder 14">
            <a:extLst>
              <a:ext uri="{FF2B5EF4-FFF2-40B4-BE49-F238E27FC236}">
                <a16:creationId xmlns:a16="http://schemas.microsoft.com/office/drawing/2014/main" id="{BFFAB941-BECC-4FD4-9EA0-749780C19CA9}"/>
              </a:ext>
            </a:extLst>
          </p:cNvPr>
          <p:cNvSpPr>
            <a:spLocks noGrp="1"/>
          </p:cNvSpPr>
          <p:nvPr>
            <p:ph type="sldNum" sz="quarter" idx="12"/>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39499861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nho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9F22D83-B5FE-4078-A904-43A00158938B}"/>
              </a:ext>
            </a:extLst>
          </p:cNvPr>
          <p:cNvSpPr>
            <a:spLocks noGrp="1"/>
          </p:cNvSpPr>
          <p:nvPr>
            <p:ph type="title"/>
          </p:nvPr>
        </p:nvSpPr>
        <p:spPr>
          <a:xfrm>
            <a:off x="380168" y="161944"/>
            <a:ext cx="11431664" cy="754068"/>
          </a:xfrm>
        </p:spPr>
        <p:txBody>
          <a:bodyPr/>
          <a:lstStyle>
            <a:lvl1pPr>
              <a:defRPr sz="3500"/>
            </a:lvl1pPr>
          </a:lstStyle>
          <a:p>
            <a:r>
              <a:rPr lang="en-US" noProof="0"/>
              <a:t>Click to edit Master title style</a:t>
            </a:r>
            <a:endParaRPr lang="nb-NO" noProof="0" dirty="0"/>
          </a:p>
        </p:txBody>
      </p:sp>
      <p:sp>
        <p:nvSpPr>
          <p:cNvPr id="2" name="Content Placeholder 1">
            <a:extLst>
              <a:ext uri="{FF2B5EF4-FFF2-40B4-BE49-F238E27FC236}">
                <a16:creationId xmlns:a16="http://schemas.microsoft.com/office/drawing/2014/main" id="{B44269EB-52A0-4947-98BF-6FDC43498788}"/>
              </a:ext>
            </a:extLst>
          </p:cNvPr>
          <p:cNvSpPr>
            <a:spLocks noGrp="1"/>
          </p:cNvSpPr>
          <p:nvPr>
            <p:ph sz="quarter" idx="28"/>
          </p:nvPr>
        </p:nvSpPr>
        <p:spPr>
          <a:xfrm>
            <a:off x="380168" y="1180008"/>
            <a:ext cx="11431664" cy="4720030"/>
          </a:xfrm>
          <a:prstGeom prst="rect">
            <a:avLst/>
          </a:prstGeom>
        </p:spPr>
        <p:txBody>
          <a:bodyPr lIns="0" tIns="0" rIns="0" bIns="0"/>
          <a:lstStyle>
            <a:lvl1pPr marL="125438" indent="-125438" algn="l">
              <a:lnSpc>
                <a:spcPct val="100000"/>
              </a:lnSpc>
              <a:spcBef>
                <a:spcPts val="1150"/>
              </a:spcBef>
              <a:spcAft>
                <a:spcPts val="0"/>
              </a:spcAft>
              <a:buClrTx/>
              <a:buFontTx/>
              <a:buNone/>
              <a:defRPr sz="1500" b="0" i="0" u="none" cap="none">
                <a:solidFill>
                  <a:srgbClr val="000000"/>
                </a:solidFill>
                <a:latin typeface="+mn-lt"/>
              </a:defRPr>
            </a:lvl1pPr>
          </a:lstStyle>
          <a:p>
            <a:pPr lvl="0"/>
            <a:r>
              <a:rPr lang="en-US"/>
              <a:t>Click to edit Master text styles</a:t>
            </a:r>
          </a:p>
        </p:txBody>
      </p:sp>
      <p:sp>
        <p:nvSpPr>
          <p:cNvPr id="7" name="Footer Placeholder 4">
            <a:extLst>
              <a:ext uri="{FF2B5EF4-FFF2-40B4-BE49-F238E27FC236}">
                <a16:creationId xmlns:a16="http://schemas.microsoft.com/office/drawing/2014/main" id="{677B9B8B-41DA-40B7-A3EE-81571DB48AF8}"/>
              </a:ext>
            </a:extLst>
          </p:cNvPr>
          <p:cNvSpPr>
            <a:spLocks noGrp="1"/>
          </p:cNvSpPr>
          <p:nvPr>
            <p:ph type="ftr" sz="quarter" idx="3"/>
          </p:nvPr>
        </p:nvSpPr>
        <p:spPr>
          <a:xfrm>
            <a:off x="1837732" y="6243181"/>
            <a:ext cx="1501215" cy="259232"/>
          </a:xfrm>
          <a:prstGeom prst="rect">
            <a:avLst/>
          </a:prstGeom>
        </p:spPr>
        <p:txBody>
          <a:bodyPr lIns="0" tIns="0" rIns="0" bIns="0" anchor="b"/>
          <a:lstStyle>
            <a:lvl1pPr algn="l">
              <a:defRPr sz="800">
                <a:solidFill>
                  <a:schemeClr val="tx1"/>
                </a:solidFill>
              </a:defRPr>
            </a:lvl1pPr>
          </a:lstStyle>
          <a:p>
            <a:endParaRPr lang="nb-NO" dirty="0"/>
          </a:p>
        </p:txBody>
      </p:sp>
      <p:sp>
        <p:nvSpPr>
          <p:cNvPr id="15" name="Slide Number Placeholder 14">
            <a:extLst>
              <a:ext uri="{FF2B5EF4-FFF2-40B4-BE49-F238E27FC236}">
                <a16:creationId xmlns:a16="http://schemas.microsoft.com/office/drawing/2014/main" id="{BFFAB941-BECC-4FD4-9EA0-749780C19CA9}"/>
              </a:ext>
            </a:extLst>
          </p:cNvPr>
          <p:cNvSpPr>
            <a:spLocks noGrp="1"/>
          </p:cNvSpPr>
          <p:nvPr>
            <p:ph type="sldNum" sz="quarter" idx="12"/>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15867015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re tekstbokser med ingress">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1DAFF44-670E-4F4C-85A7-C39E379A8959}"/>
              </a:ext>
            </a:extLst>
          </p:cNvPr>
          <p:cNvSpPr>
            <a:spLocks noGrp="1"/>
          </p:cNvSpPr>
          <p:nvPr>
            <p:ph type="title"/>
          </p:nvPr>
        </p:nvSpPr>
        <p:spPr>
          <a:xfrm>
            <a:off x="380168" y="161944"/>
            <a:ext cx="11431664" cy="754068"/>
          </a:xfrm>
        </p:spPr>
        <p:txBody>
          <a:bodyPr/>
          <a:lstStyle>
            <a:lvl1pPr>
              <a:defRPr/>
            </a:lvl1pPr>
          </a:lstStyle>
          <a:p>
            <a:r>
              <a:rPr lang="en-US" noProof="0"/>
              <a:t>Click to edit Master title style</a:t>
            </a:r>
            <a:endParaRPr lang="nb-NO" noProof="0" dirty="0"/>
          </a:p>
        </p:txBody>
      </p:sp>
      <p:sp>
        <p:nvSpPr>
          <p:cNvPr id="14" name="Text Placeholder 21">
            <a:extLst>
              <a:ext uri="{FF2B5EF4-FFF2-40B4-BE49-F238E27FC236}">
                <a16:creationId xmlns:a16="http://schemas.microsoft.com/office/drawing/2014/main" id="{A53454CC-87E9-4EB8-A148-E8917C513AF2}"/>
              </a:ext>
            </a:extLst>
          </p:cNvPr>
          <p:cNvSpPr>
            <a:spLocks noGrp="1"/>
          </p:cNvSpPr>
          <p:nvPr>
            <p:ph type="body" sz="quarter" idx="28"/>
          </p:nvPr>
        </p:nvSpPr>
        <p:spPr>
          <a:xfrm>
            <a:off x="380168" y="1003335"/>
            <a:ext cx="3524319" cy="494749"/>
          </a:xfrm>
        </p:spPr>
        <p:txBody>
          <a:bodyPr anchor="t"/>
          <a:lstStyle>
            <a:lvl1pPr>
              <a:buNone/>
              <a:defRPr lang="en-US" sz="1800" kern="1200" dirty="0">
                <a:solidFill>
                  <a:schemeClr val="tx1"/>
                </a:solidFill>
                <a:latin typeface="+mn-lt"/>
                <a:ea typeface="+mn-ea"/>
                <a:cs typeface="+mn-cs"/>
              </a:defRPr>
            </a:lvl1pPr>
          </a:lstStyle>
          <a:p>
            <a:pPr lvl="0"/>
            <a:r>
              <a:rPr lang="en-US"/>
              <a:t>Click to edit Master text styles</a:t>
            </a:r>
          </a:p>
        </p:txBody>
      </p:sp>
      <p:sp>
        <p:nvSpPr>
          <p:cNvPr id="8" name="Text Placeholder 7">
            <a:extLst>
              <a:ext uri="{FF2B5EF4-FFF2-40B4-BE49-F238E27FC236}">
                <a16:creationId xmlns:a16="http://schemas.microsoft.com/office/drawing/2014/main" id="{D9B68EB7-26DD-44B0-B503-B133010AD6D9}"/>
              </a:ext>
            </a:extLst>
          </p:cNvPr>
          <p:cNvSpPr>
            <a:spLocks noGrp="1"/>
          </p:cNvSpPr>
          <p:nvPr>
            <p:ph type="body" sz="quarter" idx="29"/>
          </p:nvPr>
        </p:nvSpPr>
        <p:spPr>
          <a:xfrm>
            <a:off x="379851" y="1710199"/>
            <a:ext cx="3524319" cy="815353"/>
          </a:xfrm>
          <a:prstGeom prst="rect">
            <a:avLst/>
          </a:prstGeom>
        </p:spPr>
        <p:txBody>
          <a:bodyPr lIns="0" tIns="0" rIns="0" bIns="0"/>
          <a:lstStyle>
            <a:lvl1pPr marL="125438" indent="-125438" algn="l">
              <a:lnSpc>
                <a:spcPct val="100000"/>
              </a:lnSpc>
              <a:spcBef>
                <a:spcPts val="1150"/>
              </a:spcBef>
              <a:spcAft>
                <a:spcPts val="0"/>
              </a:spcAft>
              <a:buClrTx/>
              <a:buFont typeface="Arial" panose="020B0604020202020204" pitchFamily="34" charset="0"/>
              <a:buChar char="•"/>
              <a:defRPr sz="1800" b="0" i="0" u="none" cap="none">
                <a:solidFill>
                  <a:srgbClr val="000000"/>
                </a:solidFill>
                <a:latin typeface="+mn-lt"/>
              </a:defRPr>
            </a:lvl1pPr>
            <a:lvl2pPr marL="685834"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2pPr>
            <a:lvl3pPr marL="1143057"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3pPr>
            <a:lvl4pPr marL="1600280"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4pPr>
            <a:lvl5pPr marL="2057503"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Content Placeholder 23">
            <a:extLst>
              <a:ext uri="{FF2B5EF4-FFF2-40B4-BE49-F238E27FC236}">
                <a16:creationId xmlns:a16="http://schemas.microsoft.com/office/drawing/2014/main" id="{F24F2E76-C57A-43E9-AE90-9A5885C83A59}"/>
              </a:ext>
            </a:extLst>
          </p:cNvPr>
          <p:cNvSpPr>
            <a:spLocks noGrp="1"/>
          </p:cNvSpPr>
          <p:nvPr>
            <p:ph sz="quarter" idx="36"/>
          </p:nvPr>
        </p:nvSpPr>
        <p:spPr>
          <a:xfrm>
            <a:off x="377360" y="2793528"/>
            <a:ext cx="3524319" cy="2875433"/>
          </a:xfrm>
          <a:prstGeom prst="rect">
            <a:avLst/>
          </a:prstGeom>
        </p:spPr>
        <p:txBody>
          <a:bodyPr lIns="0" tIns="0" rIns="0" bIns="0"/>
          <a:lstStyle>
            <a:lvl1pPr marL="125438" indent="-125438" algn="l">
              <a:lnSpc>
                <a:spcPct val="100000"/>
              </a:lnSpc>
              <a:spcBef>
                <a:spcPts val="1150"/>
              </a:spcBef>
              <a:spcAft>
                <a:spcPts val="0"/>
              </a:spcAft>
              <a:buClrTx/>
              <a:buFont typeface="Arial" panose="020B0604020202020204" pitchFamily="34" charset="0"/>
              <a:buChar char="•"/>
              <a:defRPr sz="2400" b="0" i="0" u="none" cap="none">
                <a:solidFill>
                  <a:srgbClr val="000000"/>
                </a:solidFill>
                <a:latin typeface="+mn-lt"/>
              </a:defRPr>
            </a:lvl1pPr>
            <a:lvl2pPr marL="685834"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2pPr>
            <a:lvl3pPr marL="1143057"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3pPr>
            <a:lvl4pPr marL="1600280"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4pPr>
            <a:lvl5pPr marL="2057503"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21">
            <a:extLst>
              <a:ext uri="{FF2B5EF4-FFF2-40B4-BE49-F238E27FC236}">
                <a16:creationId xmlns:a16="http://schemas.microsoft.com/office/drawing/2014/main" id="{04FE8AE5-898D-4838-B222-D9178BD54890}"/>
              </a:ext>
            </a:extLst>
          </p:cNvPr>
          <p:cNvSpPr>
            <a:spLocks noGrp="1"/>
          </p:cNvSpPr>
          <p:nvPr>
            <p:ph type="body" sz="quarter" idx="20"/>
          </p:nvPr>
        </p:nvSpPr>
        <p:spPr>
          <a:xfrm>
            <a:off x="4333840" y="1003335"/>
            <a:ext cx="3524319" cy="494749"/>
          </a:xfrm>
        </p:spPr>
        <p:txBody>
          <a:bodyPr anchor="t"/>
          <a:lstStyle>
            <a:lvl1pPr>
              <a:buNone/>
              <a:defRPr lang="en-US" sz="1800" kern="1200" dirty="0">
                <a:solidFill>
                  <a:schemeClr val="tx1"/>
                </a:solidFill>
                <a:latin typeface="+mn-lt"/>
                <a:ea typeface="+mn-ea"/>
                <a:cs typeface="+mn-cs"/>
              </a:defRPr>
            </a:lvl1pPr>
          </a:lstStyle>
          <a:p>
            <a:pPr lvl="0"/>
            <a:r>
              <a:rPr lang="en-US"/>
              <a:t>Click to edit Master text styles</a:t>
            </a:r>
          </a:p>
        </p:txBody>
      </p:sp>
      <p:sp>
        <p:nvSpPr>
          <p:cNvPr id="11" name="Text Placeholder 10">
            <a:extLst>
              <a:ext uri="{FF2B5EF4-FFF2-40B4-BE49-F238E27FC236}">
                <a16:creationId xmlns:a16="http://schemas.microsoft.com/office/drawing/2014/main" id="{23871769-9C00-4F59-9847-667CD9B433BA}"/>
              </a:ext>
            </a:extLst>
          </p:cNvPr>
          <p:cNvSpPr>
            <a:spLocks noGrp="1"/>
          </p:cNvSpPr>
          <p:nvPr>
            <p:ph type="body" sz="quarter" idx="32"/>
          </p:nvPr>
        </p:nvSpPr>
        <p:spPr>
          <a:xfrm>
            <a:off x="4333841" y="1720927"/>
            <a:ext cx="3524319" cy="815353"/>
          </a:xfrm>
          <a:prstGeom prst="rect">
            <a:avLst/>
          </a:prstGeom>
        </p:spPr>
        <p:txBody>
          <a:bodyPr lIns="0" tIns="0" rIns="0" bIns="0"/>
          <a:lstStyle>
            <a:lvl1pPr marL="125438" indent="-125438" algn="l">
              <a:lnSpc>
                <a:spcPct val="100000"/>
              </a:lnSpc>
              <a:spcBef>
                <a:spcPts val="1150"/>
              </a:spcBef>
              <a:spcAft>
                <a:spcPts val="0"/>
              </a:spcAft>
              <a:buClrTx/>
              <a:buFont typeface="Arial" panose="020B0604020202020204" pitchFamily="34" charset="0"/>
              <a:buChar char="•"/>
              <a:defRPr sz="1800" b="0" i="0" u="none" cap="none">
                <a:solidFill>
                  <a:srgbClr val="000000"/>
                </a:solidFill>
                <a:latin typeface="+mn-lt"/>
              </a:defRPr>
            </a:lvl1pPr>
            <a:lvl2pPr marL="685834"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2pPr>
            <a:lvl3pPr marL="1143057"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3pPr>
            <a:lvl4pPr marL="1600280"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4pPr>
            <a:lvl5pPr marL="2057503"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22">
            <a:extLst>
              <a:ext uri="{FF2B5EF4-FFF2-40B4-BE49-F238E27FC236}">
                <a16:creationId xmlns:a16="http://schemas.microsoft.com/office/drawing/2014/main" id="{3FA1C9B2-210C-4D25-800A-903735EC531A}"/>
              </a:ext>
            </a:extLst>
          </p:cNvPr>
          <p:cNvSpPr>
            <a:spLocks noGrp="1"/>
          </p:cNvSpPr>
          <p:nvPr>
            <p:ph sz="quarter" idx="35"/>
          </p:nvPr>
        </p:nvSpPr>
        <p:spPr>
          <a:xfrm>
            <a:off x="4333839" y="2793528"/>
            <a:ext cx="3524320" cy="2875433"/>
          </a:xfrm>
          <a:prstGeom prst="rect">
            <a:avLst/>
          </a:prstGeom>
        </p:spPr>
        <p:txBody>
          <a:bodyPr lIns="0" tIns="0" rIns="0" bIns="0"/>
          <a:lstStyle>
            <a:lvl1pPr marL="125438" indent="-125438" algn="l">
              <a:lnSpc>
                <a:spcPct val="100000"/>
              </a:lnSpc>
              <a:spcBef>
                <a:spcPts val="1150"/>
              </a:spcBef>
              <a:spcAft>
                <a:spcPts val="0"/>
              </a:spcAft>
              <a:buClrTx/>
              <a:buFont typeface="Arial" panose="020B0604020202020204" pitchFamily="34" charset="0"/>
              <a:buChar char="•"/>
              <a:defRPr sz="2400" b="0" i="0" u="none" cap="none">
                <a:solidFill>
                  <a:srgbClr val="000000"/>
                </a:solidFill>
                <a:latin typeface="+mn-lt"/>
              </a:defRPr>
            </a:lvl1pPr>
            <a:lvl2pPr marL="685834"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2pPr>
            <a:lvl3pPr marL="1143057"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3pPr>
            <a:lvl4pPr marL="1600280"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4pPr>
            <a:lvl5pPr marL="2057503"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21">
            <a:extLst>
              <a:ext uri="{FF2B5EF4-FFF2-40B4-BE49-F238E27FC236}">
                <a16:creationId xmlns:a16="http://schemas.microsoft.com/office/drawing/2014/main" id="{734C1ED4-971E-4006-9901-E3C5A2D1ADFA}"/>
              </a:ext>
            </a:extLst>
          </p:cNvPr>
          <p:cNvSpPr>
            <a:spLocks noGrp="1"/>
          </p:cNvSpPr>
          <p:nvPr>
            <p:ph type="body" sz="quarter" idx="18"/>
          </p:nvPr>
        </p:nvSpPr>
        <p:spPr>
          <a:xfrm>
            <a:off x="8287512" y="1003335"/>
            <a:ext cx="3524319" cy="494749"/>
          </a:xfrm>
        </p:spPr>
        <p:txBody>
          <a:bodyPr anchor="t"/>
          <a:lstStyle>
            <a:lvl1pPr>
              <a:buNone/>
              <a:defRPr lang="en-US" sz="1800" kern="1200" dirty="0">
                <a:solidFill>
                  <a:schemeClr val="tx1"/>
                </a:solidFill>
                <a:latin typeface="+mn-lt"/>
                <a:ea typeface="+mn-ea"/>
                <a:cs typeface="+mn-cs"/>
              </a:defRPr>
            </a:lvl1pPr>
          </a:lstStyle>
          <a:p>
            <a:pPr lvl="0"/>
            <a:r>
              <a:rPr lang="en-US"/>
              <a:t>Click to edit Master text styles</a:t>
            </a:r>
          </a:p>
        </p:txBody>
      </p:sp>
      <p:sp>
        <p:nvSpPr>
          <p:cNvPr id="12" name="Text Placeholder 11">
            <a:extLst>
              <a:ext uri="{FF2B5EF4-FFF2-40B4-BE49-F238E27FC236}">
                <a16:creationId xmlns:a16="http://schemas.microsoft.com/office/drawing/2014/main" id="{17F28ED8-40A8-43F5-9C35-FA0A7A4B7B0A}"/>
              </a:ext>
            </a:extLst>
          </p:cNvPr>
          <p:cNvSpPr>
            <a:spLocks noGrp="1"/>
          </p:cNvSpPr>
          <p:nvPr>
            <p:ph type="body" sz="quarter" idx="33"/>
          </p:nvPr>
        </p:nvSpPr>
        <p:spPr>
          <a:xfrm>
            <a:off x="8287513" y="1710199"/>
            <a:ext cx="3524639" cy="815353"/>
          </a:xfrm>
          <a:prstGeom prst="rect">
            <a:avLst/>
          </a:prstGeom>
        </p:spPr>
        <p:txBody>
          <a:bodyPr lIns="0" tIns="0" rIns="0" bIns="0"/>
          <a:lstStyle>
            <a:lvl1pPr marL="125438" indent="-125438" algn="l">
              <a:lnSpc>
                <a:spcPct val="100000"/>
              </a:lnSpc>
              <a:spcBef>
                <a:spcPts val="1150"/>
              </a:spcBef>
              <a:spcAft>
                <a:spcPts val="0"/>
              </a:spcAft>
              <a:buClrTx/>
              <a:buFont typeface="Arial" panose="020B0604020202020204" pitchFamily="34" charset="0"/>
              <a:buChar char="•"/>
              <a:defRPr sz="1800" b="0" i="0" u="none" cap="none">
                <a:solidFill>
                  <a:srgbClr val="000000"/>
                </a:solidFill>
                <a:latin typeface="+mn-lt"/>
              </a:defRPr>
            </a:lvl1pPr>
            <a:lvl2pPr marL="685834"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2pPr>
            <a:lvl3pPr marL="1143057"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3pPr>
            <a:lvl4pPr marL="1600280"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4pPr>
            <a:lvl5pPr marL="2057503" indent="-228611" algn="l">
              <a:lnSpc>
                <a:spcPct val="100000"/>
              </a:lnSpc>
              <a:spcBef>
                <a:spcPts val="500"/>
              </a:spcBef>
              <a:spcAft>
                <a:spcPts val="0"/>
              </a:spcAft>
              <a:buClrTx/>
              <a:buFont typeface="Arial" panose="020B0604020202020204" pitchFamily="34" charset="0"/>
              <a:buChar char="•"/>
              <a:defRPr sz="1800" b="0" i="0" u="none" cap="none">
                <a:solidFill>
                  <a:srgbClr val="000000"/>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Content Placeholder 24">
            <a:extLst>
              <a:ext uri="{FF2B5EF4-FFF2-40B4-BE49-F238E27FC236}">
                <a16:creationId xmlns:a16="http://schemas.microsoft.com/office/drawing/2014/main" id="{920B93BE-FC97-4838-B295-13DE19DE7FB1}"/>
              </a:ext>
            </a:extLst>
          </p:cNvPr>
          <p:cNvSpPr>
            <a:spLocks noGrp="1"/>
          </p:cNvSpPr>
          <p:nvPr>
            <p:ph sz="quarter" idx="37"/>
          </p:nvPr>
        </p:nvSpPr>
        <p:spPr>
          <a:xfrm>
            <a:off x="8284385" y="2793528"/>
            <a:ext cx="3524639" cy="2875433"/>
          </a:xfrm>
          <a:prstGeom prst="rect">
            <a:avLst/>
          </a:prstGeom>
        </p:spPr>
        <p:txBody>
          <a:bodyPr lIns="0" tIns="0" rIns="0" bIns="0"/>
          <a:lstStyle>
            <a:lvl1pPr marL="125438" indent="-125438" algn="l">
              <a:lnSpc>
                <a:spcPct val="100000"/>
              </a:lnSpc>
              <a:spcBef>
                <a:spcPts val="1150"/>
              </a:spcBef>
              <a:spcAft>
                <a:spcPts val="0"/>
              </a:spcAft>
              <a:buClrTx/>
              <a:buFont typeface="Arial" panose="020B0604020202020204" pitchFamily="34" charset="0"/>
              <a:buChar char="•"/>
              <a:defRPr sz="2400" b="0" i="0" u="none" cap="none">
                <a:solidFill>
                  <a:srgbClr val="000000"/>
                </a:solidFill>
                <a:latin typeface="+mn-lt"/>
              </a:defRPr>
            </a:lvl1pPr>
            <a:lvl2pPr marL="685834"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2pPr>
            <a:lvl3pPr marL="1143057"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3pPr>
            <a:lvl4pPr marL="1600280"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4pPr>
            <a:lvl5pPr marL="2057503" indent="-228611" algn="l">
              <a:lnSpc>
                <a:spcPct val="100000"/>
              </a:lnSpc>
              <a:spcBef>
                <a:spcPts val="500"/>
              </a:spcBef>
              <a:spcAft>
                <a:spcPts val="0"/>
              </a:spcAft>
              <a:buClrTx/>
              <a:buFont typeface="Arial" panose="020B0604020202020204" pitchFamily="34" charset="0"/>
              <a:buChar char="•"/>
              <a:defRPr sz="2400" b="0" i="0" u="none" cap="none">
                <a:solidFill>
                  <a:srgbClr val="000000"/>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Footer Placeholder 4">
            <a:extLst>
              <a:ext uri="{FF2B5EF4-FFF2-40B4-BE49-F238E27FC236}">
                <a16:creationId xmlns:a16="http://schemas.microsoft.com/office/drawing/2014/main" id="{3EB74F5A-3F59-4167-9DC8-330443F35572}"/>
              </a:ext>
            </a:extLst>
          </p:cNvPr>
          <p:cNvSpPr>
            <a:spLocks noGrp="1"/>
          </p:cNvSpPr>
          <p:nvPr>
            <p:ph type="ftr" sz="quarter" idx="3"/>
          </p:nvPr>
        </p:nvSpPr>
        <p:spPr>
          <a:xfrm>
            <a:off x="1837732" y="6243181"/>
            <a:ext cx="1501215" cy="259232"/>
          </a:xfrm>
          <a:prstGeom prst="rect">
            <a:avLst/>
          </a:prstGeom>
        </p:spPr>
        <p:txBody>
          <a:bodyPr lIns="0" tIns="0" rIns="0" bIns="0" anchor="b"/>
          <a:lstStyle>
            <a:lvl1pPr algn="l">
              <a:defRPr sz="800">
                <a:solidFill>
                  <a:schemeClr val="tx1"/>
                </a:solidFill>
              </a:defRPr>
            </a:lvl1pPr>
          </a:lstStyle>
          <a:p>
            <a:endParaRPr lang="nb-NO" dirty="0"/>
          </a:p>
        </p:txBody>
      </p:sp>
      <p:sp>
        <p:nvSpPr>
          <p:cNvPr id="15" name="Slide Number Placeholder 14">
            <a:extLst>
              <a:ext uri="{FF2B5EF4-FFF2-40B4-BE49-F238E27FC236}">
                <a16:creationId xmlns:a16="http://schemas.microsoft.com/office/drawing/2014/main" id="{BFFAB941-BECC-4FD4-9EA0-749780C19CA9}"/>
              </a:ext>
            </a:extLst>
          </p:cNvPr>
          <p:cNvSpPr>
            <a:spLocks noGrp="1"/>
          </p:cNvSpPr>
          <p:nvPr>
            <p:ph type="sldNum" sz="quarter" idx="12"/>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3470715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Forside UiO Farge/Innhold">
    <p:spTree>
      <p:nvGrpSpPr>
        <p:cNvPr id="1" name=""/>
        <p:cNvGrpSpPr/>
        <p:nvPr/>
      </p:nvGrpSpPr>
      <p:grpSpPr>
        <a:xfrm>
          <a:off x="0" y="0"/>
          <a:ext cx="0" cy="0"/>
          <a:chOff x="0" y="0"/>
          <a:chExt cx="0" cy="0"/>
        </a:xfrm>
      </p:grpSpPr>
      <p:sp>
        <p:nvSpPr>
          <p:cNvPr id="36" name="Text Placeholder 2" descr="Bakgrunn">
            <a:extLst>
              <a:ext uri="{FF2B5EF4-FFF2-40B4-BE49-F238E27FC236}">
                <a16:creationId xmlns:a16="http://schemas.microsoft.com/office/drawing/2014/main" id="{80CF6147-1B60-436B-ABD0-E426D3DDF3EE}"/>
              </a:ext>
            </a:extLst>
          </p:cNvPr>
          <p:cNvSpPr>
            <a:spLocks noGrp="1"/>
          </p:cNvSpPr>
          <p:nvPr>
            <p:ph type="body" sz="quarter" idx="18" hasCustomPrompt="1"/>
          </p:nvPr>
        </p:nvSpPr>
        <p:spPr>
          <a:xfrm>
            <a:off x="6214641" y="0"/>
            <a:ext cx="5973955" cy="6858000"/>
          </a:xfrm>
          <a:solidFill>
            <a:schemeClr val="accent1"/>
          </a:solidFill>
        </p:spPr>
        <p:txBody>
          <a:bodyPr/>
          <a:lstStyle>
            <a:lvl1pPr marL="0" indent="0">
              <a:buNone/>
              <a:defRPr sz="200">
                <a:solidFill>
                  <a:srgbClr val="010000"/>
                </a:solidFill>
              </a:defRPr>
            </a:lvl1pPr>
          </a:lstStyle>
          <a:p>
            <a:pPr lvl="0"/>
            <a:r>
              <a:rPr lang="en-US" dirty="0"/>
              <a:t> </a:t>
            </a:r>
          </a:p>
        </p:txBody>
      </p:sp>
      <p:sp>
        <p:nvSpPr>
          <p:cNvPr id="14" name="Content Placeholder 17">
            <a:extLst>
              <a:ext uri="{FF2B5EF4-FFF2-40B4-BE49-F238E27FC236}">
                <a16:creationId xmlns:a16="http://schemas.microsoft.com/office/drawing/2014/main" id="{F839063B-4438-46C0-A11A-618196F76696}"/>
              </a:ext>
            </a:extLst>
          </p:cNvPr>
          <p:cNvSpPr>
            <a:spLocks noGrp="1"/>
          </p:cNvSpPr>
          <p:nvPr>
            <p:ph sz="quarter" idx="12" hasCustomPrompt="1"/>
          </p:nvPr>
        </p:nvSpPr>
        <p:spPr>
          <a:xfrm>
            <a:off x="6209880" y="0"/>
            <a:ext cx="5982120" cy="6858000"/>
          </a:xfrm>
          <a:prstGeom prst="rect">
            <a:avLst/>
          </a:prstGeom>
          <a:noFill/>
        </p:spPr>
        <p:txBody>
          <a:bodyPr lIns="0" tIns="0" rIns="0" bIns="0"/>
          <a:lstStyle>
            <a:lvl1pPr>
              <a:buNone/>
              <a:defRPr/>
            </a:lvl1pPr>
          </a:lstStyle>
          <a:p>
            <a:pPr lvl="0"/>
            <a:r>
              <a:rPr lang="nb-NO" dirty="0"/>
              <a:t> </a:t>
            </a:r>
            <a:endParaRPr lang="en-US" dirty="0"/>
          </a:p>
        </p:txBody>
      </p:sp>
      <p:sp>
        <p:nvSpPr>
          <p:cNvPr id="20" name="Text Placeholder 6" descr="Logo Universitetet i oslo">
            <a:extLst>
              <a:ext uri="{FF2B5EF4-FFF2-40B4-BE49-F238E27FC236}">
                <a16:creationId xmlns:a16="http://schemas.microsoft.com/office/drawing/2014/main" id="{36E824D8-5207-4DF5-BD9E-C1307AD980A6}"/>
              </a:ext>
            </a:extLst>
          </p:cNvPr>
          <p:cNvSpPr>
            <a:spLocks noGrp="1"/>
          </p:cNvSpPr>
          <p:nvPr>
            <p:ph type="body" sz="quarter" idx="19" hasCustomPrompt="1"/>
          </p:nvPr>
        </p:nvSpPr>
        <p:spPr>
          <a:xfrm>
            <a:off x="386112" y="381854"/>
            <a:ext cx="5619582" cy="1116919"/>
          </a:xfrm>
          <a:blipFill>
            <a:blip r:embed="rId2">
              <a:extLst>
                <a:ext uri="{96DAC541-7B7A-43D3-8B79-37D633B846F1}">
                  <asvg:svgBlip xmlns:asvg="http://schemas.microsoft.com/office/drawing/2016/SVG/main" r:embed="rId3"/>
                </a:ext>
              </a:extLst>
            </a:blip>
            <a:stretch>
              <a:fillRect/>
            </a:stretch>
          </a:blipFill>
        </p:spPr>
        <p:txBody>
          <a:bodyPr/>
          <a:lstStyle>
            <a:lvl1pPr>
              <a:buNone/>
              <a:defRPr/>
            </a:lvl1pPr>
          </a:lstStyle>
          <a:p>
            <a:pPr lvl="0"/>
            <a:r>
              <a:rPr lang="nb-NO" dirty="0"/>
              <a:t> </a:t>
            </a:r>
            <a:endParaRPr lang="en-US" dirty="0"/>
          </a:p>
        </p:txBody>
      </p:sp>
      <p:sp>
        <p:nvSpPr>
          <p:cNvPr id="2" name="Title 1">
            <a:extLst>
              <a:ext uri="{FF2B5EF4-FFF2-40B4-BE49-F238E27FC236}">
                <a16:creationId xmlns:a16="http://schemas.microsoft.com/office/drawing/2014/main" id="{A069DA1E-EAF3-4579-9C13-A3B45E22F683}"/>
              </a:ext>
            </a:extLst>
          </p:cNvPr>
          <p:cNvSpPr>
            <a:spLocks noGrp="1"/>
          </p:cNvSpPr>
          <p:nvPr>
            <p:ph type="title"/>
          </p:nvPr>
        </p:nvSpPr>
        <p:spPr>
          <a:xfrm>
            <a:off x="379038" y="3375167"/>
            <a:ext cx="5716962" cy="1547605"/>
          </a:xfrm>
        </p:spPr>
        <p:txBody>
          <a:bodyPr/>
          <a:lstStyle>
            <a:lvl1pPr>
              <a:lnSpc>
                <a:spcPct val="100000"/>
              </a:lnSpc>
              <a:defRPr sz="4500"/>
            </a:lvl1pPr>
          </a:lstStyle>
          <a:p>
            <a:r>
              <a:rPr lang="en-US"/>
              <a:t>Click to edit Master title style</a:t>
            </a:r>
            <a:endParaRPr lang="en-US" dirty="0"/>
          </a:p>
        </p:txBody>
      </p:sp>
      <p:sp>
        <p:nvSpPr>
          <p:cNvPr id="24" name="Subtitle 2">
            <a:extLst>
              <a:ext uri="{FF2B5EF4-FFF2-40B4-BE49-F238E27FC236}">
                <a16:creationId xmlns:a16="http://schemas.microsoft.com/office/drawing/2014/main" id="{502EFC6A-E5AE-4CDD-893A-8151185CCF90}"/>
              </a:ext>
            </a:extLst>
          </p:cNvPr>
          <p:cNvSpPr>
            <a:spLocks noGrp="1"/>
          </p:cNvSpPr>
          <p:nvPr>
            <p:ph type="subTitle" idx="1" hasCustomPrompt="1"/>
          </p:nvPr>
        </p:nvSpPr>
        <p:spPr>
          <a:xfrm>
            <a:off x="383800" y="5199013"/>
            <a:ext cx="5716962" cy="258079"/>
          </a:xfrm>
        </p:spPr>
        <p:txBody>
          <a:bodyPr/>
          <a:lstStyle>
            <a:lvl1pPr marL="0" indent="0" algn="l">
              <a:spcBef>
                <a:spcPts val="0"/>
              </a:spcBef>
              <a:buNone/>
              <a:defRPr sz="1750"/>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nb-NO" noProof="0" dirty="0"/>
              <a:t>Navn Etternavn</a:t>
            </a:r>
          </a:p>
        </p:txBody>
      </p:sp>
      <p:sp>
        <p:nvSpPr>
          <p:cNvPr id="22" name="Text Placeholder 8">
            <a:extLst>
              <a:ext uri="{FF2B5EF4-FFF2-40B4-BE49-F238E27FC236}">
                <a16:creationId xmlns:a16="http://schemas.microsoft.com/office/drawing/2014/main" id="{38E5FEA3-8D79-4D56-9664-2703F65E1EC0}"/>
              </a:ext>
            </a:extLst>
          </p:cNvPr>
          <p:cNvSpPr>
            <a:spLocks noGrp="1"/>
          </p:cNvSpPr>
          <p:nvPr>
            <p:ph type="body" sz="quarter" idx="15" hasCustomPrompt="1"/>
          </p:nvPr>
        </p:nvSpPr>
        <p:spPr>
          <a:xfrm>
            <a:off x="383800" y="5456305"/>
            <a:ext cx="5716962" cy="226283"/>
          </a:xfrm>
        </p:spPr>
        <p:txBody>
          <a:bodyPr/>
          <a:lstStyle>
            <a:lvl1pPr marL="0" indent="0">
              <a:buNone/>
              <a:defRPr sz="1750"/>
            </a:lvl1pPr>
          </a:lstStyle>
          <a:p>
            <a:pPr lvl="0"/>
            <a:r>
              <a:rPr lang="nb-NO" dirty="0"/>
              <a:t>Tittel</a:t>
            </a:r>
            <a:endParaRPr lang="en-US" dirty="0"/>
          </a:p>
        </p:txBody>
      </p:sp>
      <p:sp>
        <p:nvSpPr>
          <p:cNvPr id="23" name="Text Placeholder 8">
            <a:extLst>
              <a:ext uri="{FF2B5EF4-FFF2-40B4-BE49-F238E27FC236}">
                <a16:creationId xmlns:a16="http://schemas.microsoft.com/office/drawing/2014/main" id="{74BFEE26-19F8-420D-B230-46123EBE4C12}"/>
              </a:ext>
            </a:extLst>
          </p:cNvPr>
          <p:cNvSpPr>
            <a:spLocks noGrp="1"/>
          </p:cNvSpPr>
          <p:nvPr>
            <p:ph type="body" sz="quarter" idx="16" hasCustomPrompt="1"/>
          </p:nvPr>
        </p:nvSpPr>
        <p:spPr>
          <a:xfrm>
            <a:off x="383800" y="5723036"/>
            <a:ext cx="5716962" cy="226283"/>
          </a:xfrm>
        </p:spPr>
        <p:txBody>
          <a:bodyPr/>
          <a:lstStyle>
            <a:lvl1pPr marL="0" indent="0">
              <a:buNone/>
              <a:defRPr sz="1750"/>
            </a:lvl1pPr>
          </a:lstStyle>
          <a:p>
            <a:pPr lvl="0"/>
            <a:r>
              <a:rPr lang="nb-NO" dirty="0"/>
              <a:t>Enhet</a:t>
            </a:r>
            <a:endParaRPr lang="en-US" dirty="0"/>
          </a:p>
        </p:txBody>
      </p:sp>
      <p:sp>
        <p:nvSpPr>
          <p:cNvPr id="21" name="Date Placeholder 3">
            <a:extLst>
              <a:ext uri="{FF2B5EF4-FFF2-40B4-BE49-F238E27FC236}">
                <a16:creationId xmlns:a16="http://schemas.microsoft.com/office/drawing/2014/main" id="{F7CD78E4-773D-43A0-AF45-F06FF64BD1C9}"/>
              </a:ext>
            </a:extLst>
          </p:cNvPr>
          <p:cNvSpPr>
            <a:spLocks noGrp="1"/>
          </p:cNvSpPr>
          <p:nvPr>
            <p:ph type="dt" sz="half" idx="10"/>
          </p:nvPr>
        </p:nvSpPr>
        <p:spPr>
          <a:xfrm>
            <a:off x="379038" y="6216634"/>
            <a:ext cx="5716962" cy="365125"/>
          </a:xfrm>
        </p:spPr>
        <p:txBody>
          <a:bodyPr lIns="0" tIns="0" rIns="0" bIns="0"/>
          <a:lstStyle>
            <a:lvl1pPr>
              <a:defRPr sz="1750">
                <a:solidFill>
                  <a:schemeClr val="tx1"/>
                </a:solidFill>
              </a:defRPr>
            </a:lvl1pPr>
          </a:lstStyle>
          <a:p>
            <a:endParaRPr lang="en-US" dirty="0"/>
          </a:p>
        </p:txBody>
      </p:sp>
      <p:sp>
        <p:nvSpPr>
          <p:cNvPr id="35" name="Text Placeholder 4" descr="UiO segl">
            <a:extLst>
              <a:ext uri="{FF2B5EF4-FFF2-40B4-BE49-F238E27FC236}">
                <a16:creationId xmlns:a16="http://schemas.microsoft.com/office/drawing/2014/main" id="{F9A19FD8-51AB-4838-9B3F-0C4ED0CDF7B7}"/>
              </a:ext>
            </a:extLst>
          </p:cNvPr>
          <p:cNvSpPr>
            <a:spLocks noGrp="1"/>
          </p:cNvSpPr>
          <p:nvPr>
            <p:ph type="body" sz="quarter" idx="14" hasCustomPrompt="1"/>
          </p:nvPr>
        </p:nvSpPr>
        <p:spPr>
          <a:xfrm>
            <a:off x="10785613" y="5457092"/>
            <a:ext cx="1025436" cy="1025421"/>
          </a:xfrm>
          <a:blipFill>
            <a:blip r:embed="rId4">
              <a:extLst>
                <a:ext uri="{96DAC541-7B7A-43D3-8B79-37D633B846F1}">
                  <asvg:svgBlip xmlns:asvg="http://schemas.microsoft.com/office/drawing/2016/SVG/main" r:embed="rId5"/>
                </a:ext>
              </a:extLst>
            </a:blip>
            <a:stretch>
              <a:fillRect/>
            </a:stretch>
          </a:blipFill>
        </p:spPr>
        <p:txBody>
          <a:bodyPr/>
          <a:lstStyle>
            <a:lvl1pPr>
              <a:buNone/>
              <a:defRPr sz="100"/>
            </a:lvl1pPr>
          </a:lstStyle>
          <a:p>
            <a:pPr lvl="0"/>
            <a:r>
              <a:rPr lang="nb-NO" dirty="0"/>
              <a:t> </a:t>
            </a:r>
            <a:endParaRPr lang="en-US" dirty="0"/>
          </a:p>
        </p:txBody>
      </p:sp>
      <p:sp>
        <p:nvSpPr>
          <p:cNvPr id="26" name="addin_colorlist" hidden="1">
            <a:extLst>
              <a:ext uri="{FF2B5EF4-FFF2-40B4-BE49-F238E27FC236}">
                <a16:creationId xmlns:a16="http://schemas.microsoft.com/office/drawing/2014/main" id="{9C89DC5C-C295-4993-8094-F0B8D6618A6F}"/>
              </a:ext>
            </a:extLst>
          </p:cNvPr>
          <p:cNvSpPr/>
          <p:nvPr userDrawn="1"/>
        </p:nvSpPr>
        <p:spPr>
          <a:xfrm>
            <a:off x="0" y="-1466578"/>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halv1, halv2, halv3, halv4, halv5, halv6, halv7, halv8</a:t>
            </a:r>
          </a:p>
        </p:txBody>
      </p:sp>
      <p:sp>
        <p:nvSpPr>
          <p:cNvPr id="27" name="addin_colorbox" hidden="1">
            <a:extLst>
              <a:ext uri="{FF2B5EF4-FFF2-40B4-BE49-F238E27FC236}">
                <a16:creationId xmlns:a16="http://schemas.microsoft.com/office/drawing/2014/main" id="{2CC73354-08EE-44A2-AB48-A462E1508E46}"/>
              </a:ext>
            </a:extLst>
          </p:cNvPr>
          <p:cNvSpPr/>
          <p:nvPr userDrawn="1"/>
        </p:nvSpPr>
        <p:spPr>
          <a:xfrm>
            <a:off x="486187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28" name="addin_title" hidden="1">
            <a:extLst>
              <a:ext uri="{FF2B5EF4-FFF2-40B4-BE49-F238E27FC236}">
                <a16:creationId xmlns:a16="http://schemas.microsoft.com/office/drawing/2014/main" id="{26C6DF9C-269B-4A64-898A-65E2DB4E1958}"/>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29" name="addin_text" hidden="1">
            <a:extLst>
              <a:ext uri="{FF2B5EF4-FFF2-40B4-BE49-F238E27FC236}">
                <a16:creationId xmlns:a16="http://schemas.microsoft.com/office/drawing/2014/main" id="{DEF32610-8099-45EC-A831-EA132BB98DEB}"/>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30" name="addin_image" hidden="1">
            <a:extLst>
              <a:ext uri="{FF2B5EF4-FFF2-40B4-BE49-F238E27FC236}">
                <a16:creationId xmlns:a16="http://schemas.microsoft.com/office/drawing/2014/main" id="{FCBF301A-51A4-47F6-A13E-EA0C05B57077}"/>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31" name="addin_grouplist" hidden="1">
            <a:extLst>
              <a:ext uri="{FF2B5EF4-FFF2-40B4-BE49-F238E27FC236}">
                <a16:creationId xmlns:a16="http://schemas.microsoft.com/office/drawing/2014/main" id="{31339D77-A008-41C5-8746-5E52634CF5F3}"/>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32" name="addin_logo" hidden="1">
            <a:extLst>
              <a:ext uri="{FF2B5EF4-FFF2-40B4-BE49-F238E27FC236}">
                <a16:creationId xmlns:a16="http://schemas.microsoft.com/office/drawing/2014/main" id="{826D203C-01F5-46E6-8CA5-6E8C2BD43803}"/>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pic>
        <p:nvPicPr>
          <p:cNvPr id="33" name="logo_hvit" descr="UiO Segl" hidden="1">
            <a:extLst>
              <a:ext uri="{FF2B5EF4-FFF2-40B4-BE49-F238E27FC236}">
                <a16:creationId xmlns:a16="http://schemas.microsoft.com/office/drawing/2014/main" id="{D427F631-71AD-40A0-9DBF-5B89C6D6AF8F}"/>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0785613" y="5457092"/>
            <a:ext cx="1025436" cy="1025436"/>
          </a:xfrm>
          <a:prstGeom prst="rect">
            <a:avLst/>
          </a:prstGeom>
        </p:spPr>
      </p:pic>
      <p:pic>
        <p:nvPicPr>
          <p:cNvPr id="34" name="logo_sort" descr="UiO Segl" hidden="1">
            <a:extLst>
              <a:ext uri="{FF2B5EF4-FFF2-40B4-BE49-F238E27FC236}">
                <a16:creationId xmlns:a16="http://schemas.microsoft.com/office/drawing/2014/main" id="{79A0A5BE-15A5-45D3-AAD4-DA46706180E2}"/>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10785614" y="5457093"/>
            <a:ext cx="1025421" cy="1025421"/>
          </a:xfrm>
          <a:prstGeom prst="rect">
            <a:avLst/>
          </a:prstGeom>
        </p:spPr>
      </p:pic>
    </p:spTree>
    <p:extLst>
      <p:ext uri="{BB962C8B-B14F-4D97-AF65-F5344CB8AC3E}">
        <p14:creationId xmlns:p14="http://schemas.microsoft.com/office/powerpoint/2010/main" val="5100098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re bilder topp">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1794FAB1-D6B5-4A8A-91E4-BEB7326ADFAA}"/>
              </a:ext>
            </a:extLst>
          </p:cNvPr>
          <p:cNvSpPr>
            <a:spLocks noGrp="1"/>
          </p:cNvSpPr>
          <p:nvPr>
            <p:ph type="title"/>
          </p:nvPr>
        </p:nvSpPr>
        <p:spPr>
          <a:xfrm>
            <a:off x="380168" y="161944"/>
            <a:ext cx="11431664" cy="754068"/>
          </a:xfrm>
        </p:spPr>
        <p:txBody>
          <a:bodyPr/>
          <a:lstStyle>
            <a:lvl1pPr>
              <a:defRPr/>
            </a:lvl1pPr>
          </a:lstStyle>
          <a:p>
            <a:r>
              <a:rPr lang="en-US" noProof="0"/>
              <a:t>Click to edit Master title style</a:t>
            </a:r>
            <a:endParaRPr lang="nb-NO" noProof="0" dirty="0"/>
          </a:p>
        </p:txBody>
      </p:sp>
      <p:sp>
        <p:nvSpPr>
          <p:cNvPr id="37" name="Picture Placeholder 4">
            <a:extLst>
              <a:ext uri="{FF2B5EF4-FFF2-40B4-BE49-F238E27FC236}">
                <a16:creationId xmlns:a16="http://schemas.microsoft.com/office/drawing/2014/main" id="{8DB62B9B-DA6F-4B28-8109-CB17B37FC575}"/>
              </a:ext>
            </a:extLst>
          </p:cNvPr>
          <p:cNvSpPr>
            <a:spLocks noGrp="1"/>
          </p:cNvSpPr>
          <p:nvPr>
            <p:ph type="pic" sz="quarter" idx="30"/>
          </p:nvPr>
        </p:nvSpPr>
        <p:spPr>
          <a:xfrm>
            <a:off x="380168" y="1002716"/>
            <a:ext cx="3558980" cy="1523583"/>
          </a:xfrm>
          <a:noFill/>
        </p:spPr>
        <p:txBody>
          <a:bodyPr/>
          <a:lstStyle>
            <a:lvl1pPr>
              <a:buNone/>
              <a:defRPr/>
            </a:lvl1pPr>
          </a:lstStyle>
          <a:p>
            <a:r>
              <a:rPr lang="en-US"/>
              <a:t>Click icon to add picture</a:t>
            </a:r>
            <a:endParaRPr lang="en-US" dirty="0"/>
          </a:p>
        </p:txBody>
      </p:sp>
      <p:sp>
        <p:nvSpPr>
          <p:cNvPr id="35" name="Text Placeholder 21">
            <a:extLst>
              <a:ext uri="{FF2B5EF4-FFF2-40B4-BE49-F238E27FC236}">
                <a16:creationId xmlns:a16="http://schemas.microsoft.com/office/drawing/2014/main" id="{D77A5E11-842C-4FB6-815C-DFB3ABB62700}"/>
              </a:ext>
            </a:extLst>
          </p:cNvPr>
          <p:cNvSpPr>
            <a:spLocks noGrp="1"/>
          </p:cNvSpPr>
          <p:nvPr>
            <p:ph type="body" sz="quarter" idx="28"/>
          </p:nvPr>
        </p:nvSpPr>
        <p:spPr>
          <a:xfrm>
            <a:off x="381050" y="2604949"/>
            <a:ext cx="3558098" cy="494749"/>
          </a:xfrm>
        </p:spPr>
        <p:txBody>
          <a:bodyPr anchor="t"/>
          <a:lstStyle>
            <a:lvl1pPr>
              <a:buNone/>
              <a:defRPr lang="en-US" sz="1800" kern="1200" dirty="0">
                <a:solidFill>
                  <a:schemeClr val="tx1"/>
                </a:solidFill>
                <a:latin typeface="+mn-lt"/>
                <a:ea typeface="+mn-ea"/>
                <a:cs typeface="+mn-cs"/>
              </a:defRPr>
            </a:lvl1pPr>
          </a:lstStyle>
          <a:p>
            <a:pPr lvl="0"/>
            <a:r>
              <a:rPr lang="en-US"/>
              <a:t>Click to edit Master text styles</a:t>
            </a:r>
          </a:p>
        </p:txBody>
      </p:sp>
      <p:sp>
        <p:nvSpPr>
          <p:cNvPr id="36" name="Content Placeholder 3">
            <a:extLst>
              <a:ext uri="{FF2B5EF4-FFF2-40B4-BE49-F238E27FC236}">
                <a16:creationId xmlns:a16="http://schemas.microsoft.com/office/drawing/2014/main" id="{608D3BA1-A495-4A81-AEDF-108083B425F7}"/>
              </a:ext>
            </a:extLst>
          </p:cNvPr>
          <p:cNvSpPr>
            <a:spLocks noGrp="1"/>
          </p:cNvSpPr>
          <p:nvPr>
            <p:ph sz="half" idx="29"/>
          </p:nvPr>
        </p:nvSpPr>
        <p:spPr>
          <a:xfrm>
            <a:off x="380168" y="3302287"/>
            <a:ext cx="3612984" cy="2366672"/>
          </a:xfrm>
        </p:spPr>
        <p:txBody>
          <a:bodyPr/>
          <a:lstStyle>
            <a:lvl1pPr>
              <a:defRPr sz="2400"/>
            </a:lvl1pPr>
            <a:lvl2pPr>
              <a:defRPr sz="2400"/>
            </a:lvl2pPr>
            <a:lvl3pPr>
              <a:defRPr sz="2400"/>
            </a:lvl3pPr>
            <a:lvl4pPr>
              <a:defRPr sz="2400"/>
            </a:lvl4pPr>
            <a:lvl5pPr>
              <a:defRPr sz="2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34" name="Picture Placeholder 4">
            <a:extLst>
              <a:ext uri="{FF2B5EF4-FFF2-40B4-BE49-F238E27FC236}">
                <a16:creationId xmlns:a16="http://schemas.microsoft.com/office/drawing/2014/main" id="{8DBA5C73-7C13-4B90-AB3C-33800055D04C}"/>
              </a:ext>
            </a:extLst>
          </p:cNvPr>
          <p:cNvSpPr>
            <a:spLocks noGrp="1"/>
          </p:cNvSpPr>
          <p:nvPr>
            <p:ph type="pic" sz="quarter" idx="27"/>
          </p:nvPr>
        </p:nvSpPr>
        <p:spPr>
          <a:xfrm>
            <a:off x="4319317" y="1002716"/>
            <a:ext cx="3556173" cy="1523583"/>
          </a:xfrm>
          <a:noFill/>
        </p:spPr>
        <p:txBody>
          <a:bodyPr/>
          <a:lstStyle>
            <a:lvl1pPr>
              <a:buNone/>
              <a:defRPr/>
            </a:lvl1pPr>
          </a:lstStyle>
          <a:p>
            <a:r>
              <a:rPr lang="en-US"/>
              <a:t>Click icon to add picture</a:t>
            </a:r>
            <a:endParaRPr lang="en-US" dirty="0"/>
          </a:p>
        </p:txBody>
      </p:sp>
      <p:sp>
        <p:nvSpPr>
          <p:cNvPr id="32" name="Text Placeholder 21">
            <a:extLst>
              <a:ext uri="{FF2B5EF4-FFF2-40B4-BE49-F238E27FC236}">
                <a16:creationId xmlns:a16="http://schemas.microsoft.com/office/drawing/2014/main" id="{A5F10688-3BD3-4100-93E4-DF84C9CFDBE2}"/>
              </a:ext>
            </a:extLst>
          </p:cNvPr>
          <p:cNvSpPr>
            <a:spLocks noGrp="1"/>
          </p:cNvSpPr>
          <p:nvPr>
            <p:ph type="body" sz="quarter" idx="25"/>
          </p:nvPr>
        </p:nvSpPr>
        <p:spPr>
          <a:xfrm>
            <a:off x="4322127" y="2604949"/>
            <a:ext cx="3553363" cy="494749"/>
          </a:xfrm>
        </p:spPr>
        <p:txBody>
          <a:bodyPr anchor="t"/>
          <a:lstStyle>
            <a:lvl1pPr>
              <a:buNone/>
              <a:defRPr lang="en-US" sz="1800" kern="1200" dirty="0">
                <a:solidFill>
                  <a:schemeClr val="tx1"/>
                </a:solidFill>
                <a:latin typeface="+mn-lt"/>
                <a:ea typeface="+mn-ea"/>
                <a:cs typeface="+mn-cs"/>
              </a:defRPr>
            </a:lvl1pPr>
          </a:lstStyle>
          <a:p>
            <a:pPr lvl="0"/>
            <a:r>
              <a:rPr lang="en-US"/>
              <a:t>Click to edit Master text styles</a:t>
            </a:r>
          </a:p>
        </p:txBody>
      </p:sp>
      <p:sp>
        <p:nvSpPr>
          <p:cNvPr id="33" name="Content Placeholder 3">
            <a:extLst>
              <a:ext uri="{FF2B5EF4-FFF2-40B4-BE49-F238E27FC236}">
                <a16:creationId xmlns:a16="http://schemas.microsoft.com/office/drawing/2014/main" id="{3F640CBC-9652-48BE-BF08-FD238D950C8A}"/>
              </a:ext>
            </a:extLst>
          </p:cNvPr>
          <p:cNvSpPr>
            <a:spLocks noGrp="1"/>
          </p:cNvSpPr>
          <p:nvPr>
            <p:ph sz="half" idx="26"/>
          </p:nvPr>
        </p:nvSpPr>
        <p:spPr>
          <a:xfrm>
            <a:off x="4316509" y="3302287"/>
            <a:ext cx="3612984" cy="2366672"/>
          </a:xfrm>
        </p:spPr>
        <p:txBody>
          <a:bodyPr/>
          <a:lstStyle>
            <a:lvl1pPr>
              <a:defRPr sz="2400"/>
            </a:lvl1pPr>
            <a:lvl2pPr>
              <a:defRPr sz="2400"/>
            </a:lvl2pPr>
            <a:lvl3pPr>
              <a:defRPr sz="2400"/>
            </a:lvl3pPr>
            <a:lvl4pPr>
              <a:defRPr sz="2400"/>
            </a:lvl4pPr>
            <a:lvl5pPr>
              <a:defRPr sz="2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24" name="Picture Placeholder 4">
            <a:extLst>
              <a:ext uri="{FF2B5EF4-FFF2-40B4-BE49-F238E27FC236}">
                <a16:creationId xmlns:a16="http://schemas.microsoft.com/office/drawing/2014/main" id="{A93925D5-5699-4BE0-AEE8-00634046ACBA}"/>
              </a:ext>
            </a:extLst>
          </p:cNvPr>
          <p:cNvSpPr>
            <a:spLocks noGrp="1"/>
          </p:cNvSpPr>
          <p:nvPr>
            <p:ph type="pic" sz="quarter" idx="24"/>
          </p:nvPr>
        </p:nvSpPr>
        <p:spPr>
          <a:xfrm>
            <a:off x="8255658" y="1002716"/>
            <a:ext cx="3556173" cy="1523583"/>
          </a:xfrm>
          <a:noFill/>
        </p:spPr>
        <p:txBody>
          <a:bodyPr/>
          <a:lstStyle>
            <a:lvl1pPr>
              <a:buNone/>
              <a:defRPr/>
            </a:lvl1pPr>
          </a:lstStyle>
          <a:p>
            <a:r>
              <a:rPr lang="en-US"/>
              <a:t>Click icon to add picture</a:t>
            </a:r>
            <a:endParaRPr lang="en-US" dirty="0"/>
          </a:p>
        </p:txBody>
      </p:sp>
      <p:sp>
        <p:nvSpPr>
          <p:cNvPr id="23" name="Text Placeholder 21">
            <a:extLst>
              <a:ext uri="{FF2B5EF4-FFF2-40B4-BE49-F238E27FC236}">
                <a16:creationId xmlns:a16="http://schemas.microsoft.com/office/drawing/2014/main" id="{7F0F2B16-0190-4211-A226-C7673C0595F2}"/>
              </a:ext>
            </a:extLst>
          </p:cNvPr>
          <p:cNvSpPr>
            <a:spLocks noGrp="1"/>
          </p:cNvSpPr>
          <p:nvPr>
            <p:ph type="body" sz="quarter" idx="18"/>
          </p:nvPr>
        </p:nvSpPr>
        <p:spPr>
          <a:xfrm>
            <a:off x="8258468" y="2604949"/>
            <a:ext cx="3553363" cy="494749"/>
          </a:xfrm>
        </p:spPr>
        <p:txBody>
          <a:bodyPr anchor="t"/>
          <a:lstStyle>
            <a:lvl1pPr>
              <a:buNone/>
              <a:defRPr lang="en-US" sz="1800" kern="1200" dirty="0">
                <a:solidFill>
                  <a:schemeClr val="tx1"/>
                </a:solidFill>
                <a:latin typeface="+mn-lt"/>
                <a:ea typeface="+mn-ea"/>
                <a:cs typeface="+mn-cs"/>
              </a:defRPr>
            </a:lvl1pPr>
          </a:lstStyle>
          <a:p>
            <a:pPr lvl="0"/>
            <a:r>
              <a:rPr lang="en-US"/>
              <a:t>Click to edit Master text styles</a:t>
            </a:r>
          </a:p>
        </p:txBody>
      </p:sp>
      <p:sp>
        <p:nvSpPr>
          <p:cNvPr id="17" name="Content Placeholder 3">
            <a:extLst>
              <a:ext uri="{FF2B5EF4-FFF2-40B4-BE49-F238E27FC236}">
                <a16:creationId xmlns:a16="http://schemas.microsoft.com/office/drawing/2014/main" id="{586DB7C2-F2F4-4198-835C-1F0811212739}"/>
              </a:ext>
            </a:extLst>
          </p:cNvPr>
          <p:cNvSpPr>
            <a:spLocks noGrp="1"/>
          </p:cNvSpPr>
          <p:nvPr>
            <p:ph sz="half" idx="21"/>
          </p:nvPr>
        </p:nvSpPr>
        <p:spPr>
          <a:xfrm>
            <a:off x="8252851" y="3302287"/>
            <a:ext cx="3612984" cy="2366672"/>
          </a:xfrm>
        </p:spPr>
        <p:txBody>
          <a:bodyPr/>
          <a:lstStyle>
            <a:lvl1pPr>
              <a:defRPr sz="2400"/>
            </a:lvl1pPr>
            <a:lvl2pPr>
              <a:defRPr sz="2400"/>
            </a:lvl2pPr>
            <a:lvl3pPr>
              <a:defRPr sz="2400"/>
            </a:lvl3pPr>
            <a:lvl4pPr>
              <a:defRPr sz="2400"/>
            </a:lvl4pPr>
            <a:lvl5pPr>
              <a:defRPr sz="2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16" name="Footer Placeholder 4">
            <a:extLst>
              <a:ext uri="{FF2B5EF4-FFF2-40B4-BE49-F238E27FC236}">
                <a16:creationId xmlns:a16="http://schemas.microsoft.com/office/drawing/2014/main" id="{536D8A58-B677-4BBF-8564-3532CB713FA1}"/>
              </a:ext>
            </a:extLst>
          </p:cNvPr>
          <p:cNvSpPr>
            <a:spLocks noGrp="1"/>
          </p:cNvSpPr>
          <p:nvPr>
            <p:ph type="ftr" sz="quarter" idx="3"/>
          </p:nvPr>
        </p:nvSpPr>
        <p:spPr>
          <a:xfrm>
            <a:off x="1837732" y="6243181"/>
            <a:ext cx="1501215" cy="259232"/>
          </a:xfrm>
          <a:prstGeom prst="rect">
            <a:avLst/>
          </a:prstGeom>
        </p:spPr>
        <p:txBody>
          <a:bodyPr lIns="0" tIns="0" rIns="0" bIns="0" anchor="b"/>
          <a:lstStyle>
            <a:lvl1pPr algn="l">
              <a:defRPr sz="800">
                <a:solidFill>
                  <a:schemeClr val="tx1"/>
                </a:solidFill>
              </a:defRPr>
            </a:lvl1pPr>
          </a:lstStyle>
          <a:p>
            <a:endParaRPr lang="nb-NO" dirty="0"/>
          </a:p>
        </p:txBody>
      </p:sp>
      <p:sp>
        <p:nvSpPr>
          <p:cNvPr id="15" name="Slide Number Placeholder 14">
            <a:extLst>
              <a:ext uri="{FF2B5EF4-FFF2-40B4-BE49-F238E27FC236}">
                <a16:creationId xmlns:a16="http://schemas.microsoft.com/office/drawing/2014/main" id="{BFFAB941-BECC-4FD4-9EA0-749780C19CA9}"/>
              </a:ext>
            </a:extLst>
          </p:cNvPr>
          <p:cNvSpPr>
            <a:spLocks noGrp="1"/>
          </p:cNvSpPr>
          <p:nvPr>
            <p:ph type="sldNum" sz="quarter" idx="12"/>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281845996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ire tekstbokser">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6C04064-582F-4194-A0D4-8D33390FD5CC}"/>
              </a:ext>
            </a:extLst>
          </p:cNvPr>
          <p:cNvSpPr>
            <a:spLocks noGrp="1"/>
          </p:cNvSpPr>
          <p:nvPr>
            <p:ph type="title"/>
          </p:nvPr>
        </p:nvSpPr>
        <p:spPr>
          <a:xfrm>
            <a:off x="380168" y="161944"/>
            <a:ext cx="11431664" cy="754068"/>
          </a:xfrm>
        </p:spPr>
        <p:txBody>
          <a:bodyPr/>
          <a:lstStyle>
            <a:lvl1pPr>
              <a:defRPr/>
            </a:lvl1pPr>
          </a:lstStyle>
          <a:p>
            <a:r>
              <a:rPr lang="en-US" noProof="0"/>
              <a:t>Click to edit Master title style</a:t>
            </a:r>
            <a:endParaRPr lang="nb-NO" noProof="0" dirty="0"/>
          </a:p>
        </p:txBody>
      </p:sp>
      <p:sp>
        <p:nvSpPr>
          <p:cNvPr id="47" name="Subtitle 2">
            <a:extLst>
              <a:ext uri="{FF2B5EF4-FFF2-40B4-BE49-F238E27FC236}">
                <a16:creationId xmlns:a16="http://schemas.microsoft.com/office/drawing/2014/main" id="{A3A431AF-BD4A-47F9-9ACD-109F83F14269}"/>
              </a:ext>
            </a:extLst>
          </p:cNvPr>
          <p:cNvSpPr>
            <a:spLocks noGrp="1"/>
          </p:cNvSpPr>
          <p:nvPr>
            <p:ph type="subTitle" idx="13"/>
          </p:nvPr>
        </p:nvSpPr>
        <p:spPr>
          <a:xfrm>
            <a:off x="380168" y="1003335"/>
            <a:ext cx="11431664" cy="494749"/>
          </a:xfrm>
        </p:spPr>
        <p:txBody>
          <a:bodyPr anchor="t"/>
          <a:lstStyle>
            <a:lvl1pPr marL="0" indent="0" algn="l">
              <a:buNone/>
              <a:defRPr sz="1800"/>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en-US"/>
              <a:t>Click to edit Master subtitle style</a:t>
            </a:r>
            <a:endParaRPr lang="en-US" dirty="0"/>
          </a:p>
        </p:txBody>
      </p:sp>
      <p:sp>
        <p:nvSpPr>
          <p:cNvPr id="46" name="Text Placeholder 21">
            <a:extLst>
              <a:ext uri="{FF2B5EF4-FFF2-40B4-BE49-F238E27FC236}">
                <a16:creationId xmlns:a16="http://schemas.microsoft.com/office/drawing/2014/main" id="{B72D2E40-18A8-4D11-A79B-F130A143E05C}"/>
              </a:ext>
            </a:extLst>
          </p:cNvPr>
          <p:cNvSpPr>
            <a:spLocks noGrp="1"/>
          </p:cNvSpPr>
          <p:nvPr>
            <p:ph type="body" sz="quarter" idx="30"/>
          </p:nvPr>
        </p:nvSpPr>
        <p:spPr>
          <a:xfrm>
            <a:off x="380168" y="1570739"/>
            <a:ext cx="2703713" cy="494749"/>
          </a:xfrm>
        </p:spPr>
        <p:txBody>
          <a:bodyPr anchor="ctr"/>
          <a:lstStyle>
            <a:lvl1pPr>
              <a:buNone/>
              <a:defRPr lang="en-US" sz="1500" kern="1200" dirty="0">
                <a:solidFill>
                  <a:schemeClr val="tx1"/>
                </a:solidFill>
                <a:latin typeface="+mn-lt"/>
                <a:ea typeface="+mn-ea"/>
                <a:cs typeface="+mn-cs"/>
              </a:defRPr>
            </a:lvl1pPr>
          </a:lstStyle>
          <a:p>
            <a:pPr lvl="0"/>
            <a:r>
              <a:rPr lang="en-US"/>
              <a:t>Click to edit Master text styles</a:t>
            </a:r>
          </a:p>
        </p:txBody>
      </p:sp>
      <p:sp>
        <p:nvSpPr>
          <p:cNvPr id="45" name="Content Placeholder 3">
            <a:extLst>
              <a:ext uri="{FF2B5EF4-FFF2-40B4-BE49-F238E27FC236}">
                <a16:creationId xmlns:a16="http://schemas.microsoft.com/office/drawing/2014/main" id="{FBF46E5C-C7CD-4024-B778-D17BB07C10CB}"/>
              </a:ext>
            </a:extLst>
          </p:cNvPr>
          <p:cNvSpPr>
            <a:spLocks noGrp="1"/>
          </p:cNvSpPr>
          <p:nvPr>
            <p:ph sz="half" idx="29"/>
          </p:nvPr>
        </p:nvSpPr>
        <p:spPr>
          <a:xfrm>
            <a:off x="380168" y="2307944"/>
            <a:ext cx="2703713" cy="3361014"/>
          </a:xfrm>
        </p:spPr>
        <p:txBody>
          <a:bodyPr/>
          <a:lstStyle>
            <a:lvl1pPr>
              <a:defRPr sz="1200"/>
            </a:lvl1pPr>
            <a:lvl2pPr>
              <a:defRPr sz="1200"/>
            </a:lvl2pPr>
            <a:lvl3pPr>
              <a:defRPr sz="12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44" name="Text Placeholder 21">
            <a:extLst>
              <a:ext uri="{FF2B5EF4-FFF2-40B4-BE49-F238E27FC236}">
                <a16:creationId xmlns:a16="http://schemas.microsoft.com/office/drawing/2014/main" id="{3E2AF5D0-334B-4117-BADC-AC9D08C21C55}"/>
              </a:ext>
            </a:extLst>
          </p:cNvPr>
          <p:cNvSpPr>
            <a:spLocks noGrp="1"/>
          </p:cNvSpPr>
          <p:nvPr>
            <p:ph type="body" sz="quarter" idx="28"/>
          </p:nvPr>
        </p:nvSpPr>
        <p:spPr>
          <a:xfrm>
            <a:off x="3303806" y="1570739"/>
            <a:ext cx="2703713" cy="494749"/>
          </a:xfrm>
        </p:spPr>
        <p:txBody>
          <a:bodyPr anchor="ctr"/>
          <a:lstStyle>
            <a:lvl1pPr>
              <a:buNone/>
              <a:defRPr lang="en-US" sz="1500" kern="1200" dirty="0">
                <a:solidFill>
                  <a:schemeClr val="tx1"/>
                </a:solidFill>
                <a:latin typeface="+mn-lt"/>
                <a:ea typeface="+mn-ea"/>
                <a:cs typeface="+mn-cs"/>
              </a:defRPr>
            </a:lvl1pPr>
          </a:lstStyle>
          <a:p>
            <a:pPr lvl="0"/>
            <a:r>
              <a:rPr lang="en-US"/>
              <a:t>Click to edit Master text styles</a:t>
            </a:r>
          </a:p>
        </p:txBody>
      </p:sp>
      <p:sp>
        <p:nvSpPr>
          <p:cNvPr id="43" name="Content Placeholder 3">
            <a:extLst>
              <a:ext uri="{FF2B5EF4-FFF2-40B4-BE49-F238E27FC236}">
                <a16:creationId xmlns:a16="http://schemas.microsoft.com/office/drawing/2014/main" id="{542EDCC5-87FC-4341-AA76-9AE955848C54}"/>
              </a:ext>
            </a:extLst>
          </p:cNvPr>
          <p:cNvSpPr>
            <a:spLocks noGrp="1"/>
          </p:cNvSpPr>
          <p:nvPr>
            <p:ph sz="half" idx="27"/>
          </p:nvPr>
        </p:nvSpPr>
        <p:spPr>
          <a:xfrm>
            <a:off x="3303806" y="2307943"/>
            <a:ext cx="2703713" cy="3361015"/>
          </a:xfrm>
        </p:spPr>
        <p:txBody>
          <a:bodyPr/>
          <a:lstStyle>
            <a:lvl1pPr>
              <a:defRPr sz="1200"/>
            </a:lvl1pPr>
            <a:lvl2pPr>
              <a:defRPr sz="1200"/>
            </a:lvl2pPr>
            <a:lvl3pPr>
              <a:defRPr sz="12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42" name="Text Placeholder 21">
            <a:extLst>
              <a:ext uri="{FF2B5EF4-FFF2-40B4-BE49-F238E27FC236}">
                <a16:creationId xmlns:a16="http://schemas.microsoft.com/office/drawing/2014/main" id="{B6D298D6-0193-4F36-B987-5B03BFD64A79}"/>
              </a:ext>
            </a:extLst>
          </p:cNvPr>
          <p:cNvSpPr>
            <a:spLocks noGrp="1"/>
          </p:cNvSpPr>
          <p:nvPr>
            <p:ph type="body" sz="quarter" idx="26"/>
          </p:nvPr>
        </p:nvSpPr>
        <p:spPr>
          <a:xfrm>
            <a:off x="6205962" y="1570739"/>
            <a:ext cx="2703713" cy="494749"/>
          </a:xfrm>
        </p:spPr>
        <p:txBody>
          <a:bodyPr anchor="ctr"/>
          <a:lstStyle>
            <a:lvl1pPr>
              <a:buNone/>
              <a:defRPr lang="en-US" sz="1500" kern="1200" dirty="0">
                <a:solidFill>
                  <a:schemeClr val="tx1"/>
                </a:solidFill>
                <a:latin typeface="+mn-lt"/>
                <a:ea typeface="+mn-ea"/>
                <a:cs typeface="+mn-cs"/>
              </a:defRPr>
            </a:lvl1pPr>
          </a:lstStyle>
          <a:p>
            <a:pPr lvl="0"/>
            <a:r>
              <a:rPr lang="en-US"/>
              <a:t>Click to edit Master text styles</a:t>
            </a:r>
          </a:p>
        </p:txBody>
      </p:sp>
      <p:sp>
        <p:nvSpPr>
          <p:cNvPr id="41" name="Content Placeholder 3">
            <a:extLst>
              <a:ext uri="{FF2B5EF4-FFF2-40B4-BE49-F238E27FC236}">
                <a16:creationId xmlns:a16="http://schemas.microsoft.com/office/drawing/2014/main" id="{E25FBBCD-FAB3-496C-9023-BEA9649A7EA4}"/>
              </a:ext>
            </a:extLst>
          </p:cNvPr>
          <p:cNvSpPr>
            <a:spLocks noGrp="1"/>
          </p:cNvSpPr>
          <p:nvPr>
            <p:ph sz="half" idx="25"/>
          </p:nvPr>
        </p:nvSpPr>
        <p:spPr>
          <a:xfrm>
            <a:off x="6205962" y="2307944"/>
            <a:ext cx="2703713" cy="3361014"/>
          </a:xfrm>
        </p:spPr>
        <p:txBody>
          <a:bodyPr/>
          <a:lstStyle>
            <a:lvl1pPr>
              <a:defRPr sz="1200"/>
            </a:lvl1pPr>
            <a:lvl2pPr>
              <a:defRPr sz="1200"/>
            </a:lvl2pPr>
            <a:lvl3pPr>
              <a:defRPr sz="12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25" name="Text Placeholder 21">
            <a:extLst>
              <a:ext uri="{FF2B5EF4-FFF2-40B4-BE49-F238E27FC236}">
                <a16:creationId xmlns:a16="http://schemas.microsoft.com/office/drawing/2014/main" id="{84EBD52D-9372-4482-9683-865699B9658F}"/>
              </a:ext>
            </a:extLst>
          </p:cNvPr>
          <p:cNvSpPr>
            <a:spLocks noGrp="1"/>
          </p:cNvSpPr>
          <p:nvPr>
            <p:ph type="body" sz="quarter" idx="24"/>
          </p:nvPr>
        </p:nvSpPr>
        <p:spPr>
          <a:xfrm>
            <a:off x="9108118" y="1570739"/>
            <a:ext cx="2703713" cy="494749"/>
          </a:xfrm>
        </p:spPr>
        <p:txBody>
          <a:bodyPr anchor="ctr"/>
          <a:lstStyle>
            <a:lvl1pPr>
              <a:buNone/>
              <a:defRPr lang="en-US" sz="1500" kern="1200" dirty="0">
                <a:solidFill>
                  <a:schemeClr val="tx1"/>
                </a:solidFill>
                <a:latin typeface="+mn-lt"/>
                <a:ea typeface="+mn-ea"/>
                <a:cs typeface="+mn-cs"/>
              </a:defRPr>
            </a:lvl1pPr>
          </a:lstStyle>
          <a:p>
            <a:pPr lvl="0"/>
            <a:r>
              <a:rPr lang="en-US"/>
              <a:t>Click to edit Master text styles</a:t>
            </a:r>
          </a:p>
        </p:txBody>
      </p:sp>
      <p:sp>
        <p:nvSpPr>
          <p:cNvPr id="17" name="Content Placeholder 3">
            <a:extLst>
              <a:ext uri="{FF2B5EF4-FFF2-40B4-BE49-F238E27FC236}">
                <a16:creationId xmlns:a16="http://schemas.microsoft.com/office/drawing/2014/main" id="{586DB7C2-F2F4-4198-835C-1F0811212739}"/>
              </a:ext>
            </a:extLst>
          </p:cNvPr>
          <p:cNvSpPr>
            <a:spLocks noGrp="1"/>
          </p:cNvSpPr>
          <p:nvPr>
            <p:ph sz="half" idx="21"/>
          </p:nvPr>
        </p:nvSpPr>
        <p:spPr>
          <a:xfrm>
            <a:off x="9108118" y="2307943"/>
            <a:ext cx="2703713" cy="3361013"/>
          </a:xfrm>
        </p:spPr>
        <p:txBody>
          <a:bodyPr/>
          <a:lstStyle>
            <a:lvl1pPr>
              <a:defRPr sz="1200"/>
            </a:lvl1pPr>
            <a:lvl2pPr>
              <a:defRPr sz="1200"/>
            </a:lvl2pPr>
            <a:lvl3pPr>
              <a:defRPr sz="12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16" name="Footer Placeholder 4">
            <a:extLst>
              <a:ext uri="{FF2B5EF4-FFF2-40B4-BE49-F238E27FC236}">
                <a16:creationId xmlns:a16="http://schemas.microsoft.com/office/drawing/2014/main" id="{AE5EE307-16A7-4BB4-826C-FE03F2BC5A6B}"/>
              </a:ext>
            </a:extLst>
          </p:cNvPr>
          <p:cNvSpPr>
            <a:spLocks noGrp="1"/>
          </p:cNvSpPr>
          <p:nvPr>
            <p:ph type="ftr" sz="quarter" idx="3"/>
          </p:nvPr>
        </p:nvSpPr>
        <p:spPr>
          <a:xfrm>
            <a:off x="1837732" y="6243181"/>
            <a:ext cx="1501215" cy="259232"/>
          </a:xfrm>
          <a:prstGeom prst="rect">
            <a:avLst/>
          </a:prstGeom>
        </p:spPr>
        <p:txBody>
          <a:bodyPr lIns="0" tIns="0" rIns="0" bIns="0" anchor="b"/>
          <a:lstStyle>
            <a:lvl1pPr algn="l">
              <a:defRPr sz="800">
                <a:solidFill>
                  <a:schemeClr val="tx1"/>
                </a:solidFill>
              </a:defRPr>
            </a:lvl1pPr>
          </a:lstStyle>
          <a:p>
            <a:endParaRPr lang="nb-NO" dirty="0"/>
          </a:p>
        </p:txBody>
      </p:sp>
      <p:sp>
        <p:nvSpPr>
          <p:cNvPr id="15" name="Slide Number Placeholder 14">
            <a:extLst>
              <a:ext uri="{FF2B5EF4-FFF2-40B4-BE49-F238E27FC236}">
                <a16:creationId xmlns:a16="http://schemas.microsoft.com/office/drawing/2014/main" id="{BFFAB941-BECC-4FD4-9EA0-749780C19CA9}"/>
              </a:ext>
            </a:extLst>
          </p:cNvPr>
          <p:cNvSpPr>
            <a:spLocks noGrp="1"/>
          </p:cNvSpPr>
          <p:nvPr>
            <p:ph type="sldNum" sz="quarter" idx="12"/>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15891108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ire bilder topp">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7F856006-F837-40CC-A206-116358E5158A}"/>
              </a:ext>
            </a:extLst>
          </p:cNvPr>
          <p:cNvSpPr>
            <a:spLocks noGrp="1"/>
          </p:cNvSpPr>
          <p:nvPr>
            <p:ph type="title"/>
          </p:nvPr>
        </p:nvSpPr>
        <p:spPr>
          <a:xfrm>
            <a:off x="380168" y="161944"/>
            <a:ext cx="11431664" cy="754068"/>
          </a:xfrm>
        </p:spPr>
        <p:txBody>
          <a:bodyPr/>
          <a:lstStyle>
            <a:lvl1pPr>
              <a:defRPr/>
            </a:lvl1pPr>
          </a:lstStyle>
          <a:p>
            <a:r>
              <a:rPr lang="en-US" noProof="0"/>
              <a:t>Click to edit Master title style</a:t>
            </a:r>
            <a:endParaRPr lang="nb-NO" noProof="0" dirty="0"/>
          </a:p>
        </p:txBody>
      </p:sp>
      <p:sp>
        <p:nvSpPr>
          <p:cNvPr id="21" name="Picture Placeholder 4">
            <a:extLst>
              <a:ext uri="{FF2B5EF4-FFF2-40B4-BE49-F238E27FC236}">
                <a16:creationId xmlns:a16="http://schemas.microsoft.com/office/drawing/2014/main" id="{DC80BDF2-BFAE-4432-9B71-EC93BBDB2643}"/>
              </a:ext>
            </a:extLst>
          </p:cNvPr>
          <p:cNvSpPr>
            <a:spLocks noGrp="1"/>
          </p:cNvSpPr>
          <p:nvPr>
            <p:ph type="pic" sz="quarter" idx="23"/>
          </p:nvPr>
        </p:nvSpPr>
        <p:spPr>
          <a:xfrm>
            <a:off x="380167" y="1002716"/>
            <a:ext cx="2716859" cy="1523583"/>
          </a:xfrm>
          <a:noFill/>
        </p:spPr>
        <p:txBody>
          <a:bodyPr/>
          <a:lstStyle>
            <a:lvl1pPr>
              <a:buNone/>
              <a:defRPr/>
            </a:lvl1pPr>
          </a:lstStyle>
          <a:p>
            <a:r>
              <a:rPr lang="en-US"/>
              <a:t>Click icon to add picture</a:t>
            </a:r>
            <a:endParaRPr lang="en-US" dirty="0"/>
          </a:p>
        </p:txBody>
      </p:sp>
      <p:sp>
        <p:nvSpPr>
          <p:cNvPr id="16" name="Subtitle 2">
            <a:extLst>
              <a:ext uri="{FF2B5EF4-FFF2-40B4-BE49-F238E27FC236}">
                <a16:creationId xmlns:a16="http://schemas.microsoft.com/office/drawing/2014/main" id="{11FE7522-682F-43A2-922B-D0B51A4624B9}"/>
              </a:ext>
            </a:extLst>
          </p:cNvPr>
          <p:cNvSpPr>
            <a:spLocks noGrp="1"/>
          </p:cNvSpPr>
          <p:nvPr>
            <p:ph type="subTitle" idx="13"/>
          </p:nvPr>
        </p:nvSpPr>
        <p:spPr>
          <a:xfrm>
            <a:off x="380168" y="2604949"/>
            <a:ext cx="2716858" cy="494749"/>
          </a:xfrm>
        </p:spPr>
        <p:txBody>
          <a:bodyPr anchor="t"/>
          <a:lstStyle>
            <a:lvl1pPr marL="0" indent="0" algn="l">
              <a:buNone/>
              <a:defRPr sz="1500"/>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en-US"/>
              <a:t>Click to edit Master subtitle style</a:t>
            </a:r>
            <a:endParaRPr lang="en-US" dirty="0"/>
          </a:p>
        </p:txBody>
      </p:sp>
      <p:sp>
        <p:nvSpPr>
          <p:cNvPr id="30" name="Content Placeholder 3">
            <a:extLst>
              <a:ext uri="{FF2B5EF4-FFF2-40B4-BE49-F238E27FC236}">
                <a16:creationId xmlns:a16="http://schemas.microsoft.com/office/drawing/2014/main" id="{480D74DD-4A50-49DD-9306-A23A22079643}"/>
              </a:ext>
            </a:extLst>
          </p:cNvPr>
          <p:cNvSpPr>
            <a:spLocks noGrp="1"/>
          </p:cNvSpPr>
          <p:nvPr>
            <p:ph sz="half" idx="30"/>
          </p:nvPr>
        </p:nvSpPr>
        <p:spPr>
          <a:xfrm>
            <a:off x="380167" y="3292760"/>
            <a:ext cx="2716858" cy="2376198"/>
          </a:xfrm>
        </p:spPr>
        <p:txBody>
          <a:bodyPr/>
          <a:lstStyle>
            <a:lvl1pPr>
              <a:defRPr sz="1200"/>
            </a:lvl1pPr>
            <a:lvl2pPr>
              <a:defRPr sz="1200"/>
            </a:lvl2pPr>
            <a:lvl3pPr>
              <a:defRPr sz="12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5" name="Picture Placeholder 4">
            <a:extLst>
              <a:ext uri="{FF2B5EF4-FFF2-40B4-BE49-F238E27FC236}">
                <a16:creationId xmlns:a16="http://schemas.microsoft.com/office/drawing/2014/main" id="{E388075E-3AFC-4298-92EB-455858EE4D00}"/>
              </a:ext>
            </a:extLst>
          </p:cNvPr>
          <p:cNvSpPr>
            <a:spLocks noGrp="1"/>
          </p:cNvSpPr>
          <p:nvPr>
            <p:ph type="pic" sz="quarter" idx="22"/>
          </p:nvPr>
        </p:nvSpPr>
        <p:spPr>
          <a:xfrm>
            <a:off x="3286577" y="1002716"/>
            <a:ext cx="2716859" cy="1523583"/>
          </a:xfrm>
          <a:noFill/>
        </p:spPr>
        <p:txBody>
          <a:bodyPr/>
          <a:lstStyle>
            <a:lvl1pPr>
              <a:buNone/>
              <a:defRPr/>
            </a:lvl1pPr>
          </a:lstStyle>
          <a:p>
            <a:r>
              <a:rPr lang="en-US"/>
              <a:t>Click icon to add picture</a:t>
            </a:r>
            <a:endParaRPr lang="en-US" dirty="0"/>
          </a:p>
        </p:txBody>
      </p:sp>
      <p:sp>
        <p:nvSpPr>
          <p:cNvPr id="22" name="Text Placeholder 21">
            <a:extLst>
              <a:ext uri="{FF2B5EF4-FFF2-40B4-BE49-F238E27FC236}">
                <a16:creationId xmlns:a16="http://schemas.microsoft.com/office/drawing/2014/main" id="{C5EE1A38-0897-4573-99F1-2AAFFB9267F8}"/>
              </a:ext>
            </a:extLst>
          </p:cNvPr>
          <p:cNvSpPr>
            <a:spLocks noGrp="1"/>
          </p:cNvSpPr>
          <p:nvPr>
            <p:ph type="body" sz="quarter" idx="17"/>
          </p:nvPr>
        </p:nvSpPr>
        <p:spPr>
          <a:xfrm>
            <a:off x="3286578" y="2604949"/>
            <a:ext cx="2716858" cy="494749"/>
          </a:xfrm>
        </p:spPr>
        <p:txBody>
          <a:bodyPr anchor="t"/>
          <a:lstStyle>
            <a:lvl1pPr>
              <a:buNone/>
              <a:defRPr lang="en-US" sz="1500" kern="1200" dirty="0">
                <a:solidFill>
                  <a:schemeClr val="tx1"/>
                </a:solidFill>
                <a:latin typeface="+mn-lt"/>
                <a:ea typeface="+mn-ea"/>
                <a:cs typeface="+mn-cs"/>
              </a:defRPr>
            </a:lvl1pPr>
          </a:lstStyle>
          <a:p>
            <a:pPr lvl="0"/>
            <a:r>
              <a:rPr lang="en-US"/>
              <a:t>Click to edit Master text styles</a:t>
            </a:r>
          </a:p>
        </p:txBody>
      </p:sp>
      <p:sp>
        <p:nvSpPr>
          <p:cNvPr id="29" name="Content Placeholder 3">
            <a:extLst>
              <a:ext uri="{FF2B5EF4-FFF2-40B4-BE49-F238E27FC236}">
                <a16:creationId xmlns:a16="http://schemas.microsoft.com/office/drawing/2014/main" id="{71E44F0B-F496-4E85-AC77-361685F3DAE7}"/>
              </a:ext>
            </a:extLst>
          </p:cNvPr>
          <p:cNvSpPr>
            <a:spLocks noGrp="1"/>
          </p:cNvSpPr>
          <p:nvPr>
            <p:ph sz="half" idx="29"/>
          </p:nvPr>
        </p:nvSpPr>
        <p:spPr>
          <a:xfrm>
            <a:off x="3286578" y="3292761"/>
            <a:ext cx="2716858" cy="2376198"/>
          </a:xfrm>
        </p:spPr>
        <p:txBody>
          <a:bodyPr/>
          <a:lstStyle>
            <a:lvl1pPr>
              <a:defRPr sz="1200"/>
            </a:lvl1pPr>
            <a:lvl2pPr>
              <a:defRPr sz="1200"/>
            </a:lvl2pPr>
            <a:lvl3pPr>
              <a:defRPr sz="12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25" name="Picture Placeholder 4">
            <a:extLst>
              <a:ext uri="{FF2B5EF4-FFF2-40B4-BE49-F238E27FC236}">
                <a16:creationId xmlns:a16="http://schemas.microsoft.com/office/drawing/2014/main" id="{3D1BDEE6-8393-45A2-903D-6459074B303C}"/>
              </a:ext>
            </a:extLst>
          </p:cNvPr>
          <p:cNvSpPr>
            <a:spLocks noGrp="1"/>
          </p:cNvSpPr>
          <p:nvPr>
            <p:ph type="pic" sz="quarter" idx="25"/>
          </p:nvPr>
        </p:nvSpPr>
        <p:spPr>
          <a:xfrm>
            <a:off x="6192988" y="1002716"/>
            <a:ext cx="2716859" cy="1523583"/>
          </a:xfrm>
          <a:noFill/>
        </p:spPr>
        <p:txBody>
          <a:bodyPr/>
          <a:lstStyle>
            <a:lvl1pPr>
              <a:buNone/>
              <a:defRPr/>
            </a:lvl1pPr>
          </a:lstStyle>
          <a:p>
            <a:r>
              <a:rPr lang="en-US"/>
              <a:t>Click icon to add picture</a:t>
            </a:r>
            <a:endParaRPr lang="en-US" dirty="0"/>
          </a:p>
        </p:txBody>
      </p:sp>
      <p:sp>
        <p:nvSpPr>
          <p:cNvPr id="20" name="Text Placeholder 21">
            <a:extLst>
              <a:ext uri="{FF2B5EF4-FFF2-40B4-BE49-F238E27FC236}">
                <a16:creationId xmlns:a16="http://schemas.microsoft.com/office/drawing/2014/main" id="{2D7B525A-A39D-4409-889F-3E50319F94F3}"/>
              </a:ext>
            </a:extLst>
          </p:cNvPr>
          <p:cNvSpPr>
            <a:spLocks noGrp="1"/>
          </p:cNvSpPr>
          <p:nvPr>
            <p:ph type="body" sz="quarter" idx="24"/>
          </p:nvPr>
        </p:nvSpPr>
        <p:spPr>
          <a:xfrm>
            <a:off x="6192988" y="2604949"/>
            <a:ext cx="2716858" cy="494749"/>
          </a:xfrm>
        </p:spPr>
        <p:txBody>
          <a:bodyPr anchor="t"/>
          <a:lstStyle>
            <a:lvl1pPr>
              <a:buNone/>
              <a:defRPr lang="en-US" sz="1500" kern="1200" dirty="0">
                <a:solidFill>
                  <a:schemeClr val="tx1"/>
                </a:solidFill>
                <a:latin typeface="+mn-lt"/>
                <a:ea typeface="+mn-ea"/>
                <a:cs typeface="+mn-cs"/>
              </a:defRPr>
            </a:lvl1pPr>
          </a:lstStyle>
          <a:p>
            <a:pPr lvl="0"/>
            <a:r>
              <a:rPr lang="en-US"/>
              <a:t>Click to edit Master text styles</a:t>
            </a:r>
          </a:p>
        </p:txBody>
      </p:sp>
      <p:sp>
        <p:nvSpPr>
          <p:cNvPr id="28" name="Content Placeholder 3">
            <a:extLst>
              <a:ext uri="{FF2B5EF4-FFF2-40B4-BE49-F238E27FC236}">
                <a16:creationId xmlns:a16="http://schemas.microsoft.com/office/drawing/2014/main" id="{A3C6FFF7-1BD6-4C2E-949A-7AEAD2340CC4}"/>
              </a:ext>
            </a:extLst>
          </p:cNvPr>
          <p:cNvSpPr>
            <a:spLocks noGrp="1"/>
          </p:cNvSpPr>
          <p:nvPr>
            <p:ph sz="half" idx="28"/>
          </p:nvPr>
        </p:nvSpPr>
        <p:spPr>
          <a:xfrm>
            <a:off x="6192988" y="3292761"/>
            <a:ext cx="2716858" cy="2376198"/>
          </a:xfrm>
        </p:spPr>
        <p:txBody>
          <a:bodyPr/>
          <a:lstStyle>
            <a:lvl1pPr>
              <a:defRPr sz="1200"/>
            </a:lvl1pPr>
            <a:lvl2pPr>
              <a:defRPr sz="1200"/>
            </a:lvl2pPr>
            <a:lvl3pPr>
              <a:defRPr sz="12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27" name="Picture Placeholder 4">
            <a:extLst>
              <a:ext uri="{FF2B5EF4-FFF2-40B4-BE49-F238E27FC236}">
                <a16:creationId xmlns:a16="http://schemas.microsoft.com/office/drawing/2014/main" id="{BBC24B24-8D61-4F79-AC7E-CAEA322622F9}"/>
              </a:ext>
            </a:extLst>
          </p:cNvPr>
          <p:cNvSpPr>
            <a:spLocks noGrp="1"/>
          </p:cNvSpPr>
          <p:nvPr>
            <p:ph type="pic" sz="quarter" idx="27"/>
          </p:nvPr>
        </p:nvSpPr>
        <p:spPr>
          <a:xfrm>
            <a:off x="9094974" y="1040821"/>
            <a:ext cx="2716858" cy="1523583"/>
          </a:xfrm>
          <a:noFill/>
        </p:spPr>
        <p:txBody>
          <a:bodyPr/>
          <a:lstStyle>
            <a:lvl1pPr>
              <a:buNone/>
              <a:defRPr/>
            </a:lvl1pPr>
          </a:lstStyle>
          <a:p>
            <a:r>
              <a:rPr lang="en-US"/>
              <a:t>Click icon to add picture</a:t>
            </a:r>
            <a:endParaRPr lang="en-US" dirty="0"/>
          </a:p>
        </p:txBody>
      </p:sp>
      <p:sp>
        <p:nvSpPr>
          <p:cNvPr id="26" name="Text Placeholder 21">
            <a:extLst>
              <a:ext uri="{FF2B5EF4-FFF2-40B4-BE49-F238E27FC236}">
                <a16:creationId xmlns:a16="http://schemas.microsoft.com/office/drawing/2014/main" id="{22AA6F0B-4FE7-4E1E-A833-9372AA448897}"/>
              </a:ext>
            </a:extLst>
          </p:cNvPr>
          <p:cNvSpPr>
            <a:spLocks noGrp="1"/>
          </p:cNvSpPr>
          <p:nvPr>
            <p:ph type="body" sz="quarter" idx="26"/>
          </p:nvPr>
        </p:nvSpPr>
        <p:spPr>
          <a:xfrm>
            <a:off x="9094974" y="2604949"/>
            <a:ext cx="2716858" cy="494749"/>
          </a:xfrm>
        </p:spPr>
        <p:txBody>
          <a:bodyPr anchor="t"/>
          <a:lstStyle>
            <a:lvl1pPr>
              <a:buNone/>
              <a:defRPr lang="en-US" sz="1500" kern="1200" dirty="0">
                <a:solidFill>
                  <a:schemeClr val="tx1"/>
                </a:solidFill>
                <a:latin typeface="+mn-lt"/>
                <a:ea typeface="+mn-ea"/>
                <a:cs typeface="+mn-cs"/>
              </a:defRPr>
            </a:lvl1pPr>
          </a:lstStyle>
          <a:p>
            <a:pPr lvl="0"/>
            <a:r>
              <a:rPr lang="en-US"/>
              <a:t>Click to edit Master text styles</a:t>
            </a:r>
          </a:p>
        </p:txBody>
      </p:sp>
      <p:sp>
        <p:nvSpPr>
          <p:cNvPr id="17" name="Content Placeholder 3">
            <a:extLst>
              <a:ext uri="{FF2B5EF4-FFF2-40B4-BE49-F238E27FC236}">
                <a16:creationId xmlns:a16="http://schemas.microsoft.com/office/drawing/2014/main" id="{586DB7C2-F2F4-4198-835C-1F0811212739}"/>
              </a:ext>
            </a:extLst>
          </p:cNvPr>
          <p:cNvSpPr>
            <a:spLocks noGrp="1"/>
          </p:cNvSpPr>
          <p:nvPr>
            <p:ph sz="half" idx="21"/>
          </p:nvPr>
        </p:nvSpPr>
        <p:spPr>
          <a:xfrm>
            <a:off x="9094974" y="3292761"/>
            <a:ext cx="2716858" cy="2376197"/>
          </a:xfrm>
        </p:spPr>
        <p:txBody>
          <a:bodyPr/>
          <a:lstStyle>
            <a:lvl1pPr>
              <a:defRPr sz="1200"/>
            </a:lvl1pPr>
            <a:lvl2pPr>
              <a:defRPr sz="1200"/>
            </a:lvl2pPr>
            <a:lvl3pPr>
              <a:defRPr sz="12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nb-NO" noProof="0" dirty="0"/>
          </a:p>
        </p:txBody>
      </p:sp>
      <p:sp>
        <p:nvSpPr>
          <p:cNvPr id="19" name="Footer Placeholder 4">
            <a:extLst>
              <a:ext uri="{FF2B5EF4-FFF2-40B4-BE49-F238E27FC236}">
                <a16:creationId xmlns:a16="http://schemas.microsoft.com/office/drawing/2014/main" id="{9C3F215E-98D7-4E75-AF2C-6DC421F9F514}"/>
              </a:ext>
            </a:extLst>
          </p:cNvPr>
          <p:cNvSpPr>
            <a:spLocks noGrp="1"/>
          </p:cNvSpPr>
          <p:nvPr>
            <p:ph type="ftr" sz="quarter" idx="3"/>
          </p:nvPr>
        </p:nvSpPr>
        <p:spPr>
          <a:xfrm>
            <a:off x="1837732" y="6243181"/>
            <a:ext cx="1501215" cy="259232"/>
          </a:xfrm>
          <a:prstGeom prst="rect">
            <a:avLst/>
          </a:prstGeom>
        </p:spPr>
        <p:txBody>
          <a:bodyPr lIns="0" tIns="0" rIns="0" bIns="0" anchor="b"/>
          <a:lstStyle>
            <a:lvl1pPr algn="l">
              <a:defRPr sz="800">
                <a:solidFill>
                  <a:schemeClr val="tx1"/>
                </a:solidFill>
              </a:defRPr>
            </a:lvl1pPr>
          </a:lstStyle>
          <a:p>
            <a:endParaRPr lang="nb-NO" dirty="0"/>
          </a:p>
        </p:txBody>
      </p:sp>
      <p:sp>
        <p:nvSpPr>
          <p:cNvPr id="15" name="Slide Number Placeholder 14">
            <a:extLst>
              <a:ext uri="{FF2B5EF4-FFF2-40B4-BE49-F238E27FC236}">
                <a16:creationId xmlns:a16="http://schemas.microsoft.com/office/drawing/2014/main" id="{BFFAB941-BECC-4FD4-9EA0-749780C19CA9}"/>
              </a:ext>
            </a:extLst>
          </p:cNvPr>
          <p:cNvSpPr>
            <a:spLocks noGrp="1"/>
          </p:cNvSpPr>
          <p:nvPr>
            <p:ph type="sldNum" sz="quarter" idx="12"/>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10289949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o bilder ">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00F89B0E-F421-45EF-8C78-C84FEFC483DF}"/>
              </a:ext>
            </a:extLst>
          </p:cNvPr>
          <p:cNvSpPr>
            <a:spLocks noGrp="1"/>
          </p:cNvSpPr>
          <p:nvPr>
            <p:ph type="title"/>
          </p:nvPr>
        </p:nvSpPr>
        <p:spPr>
          <a:xfrm>
            <a:off x="380168" y="161944"/>
            <a:ext cx="11431664" cy="754068"/>
          </a:xfrm>
        </p:spPr>
        <p:txBody>
          <a:bodyPr/>
          <a:lstStyle>
            <a:lvl1pPr>
              <a:defRPr/>
            </a:lvl1pPr>
          </a:lstStyle>
          <a:p>
            <a:r>
              <a:rPr lang="en-US" noProof="0"/>
              <a:t>Click to edit Master title style</a:t>
            </a:r>
            <a:endParaRPr lang="nb-NO" noProof="0" dirty="0"/>
          </a:p>
        </p:txBody>
      </p:sp>
      <p:sp>
        <p:nvSpPr>
          <p:cNvPr id="23" name="Subtitle 2">
            <a:extLst>
              <a:ext uri="{FF2B5EF4-FFF2-40B4-BE49-F238E27FC236}">
                <a16:creationId xmlns:a16="http://schemas.microsoft.com/office/drawing/2014/main" id="{F7BB50C2-6F95-4C0A-8590-741501231A71}"/>
              </a:ext>
            </a:extLst>
          </p:cNvPr>
          <p:cNvSpPr>
            <a:spLocks noGrp="1"/>
          </p:cNvSpPr>
          <p:nvPr>
            <p:ph type="subTitle" idx="13"/>
          </p:nvPr>
        </p:nvSpPr>
        <p:spPr>
          <a:xfrm>
            <a:off x="380168" y="1003335"/>
            <a:ext cx="11431664" cy="494749"/>
          </a:xfrm>
        </p:spPr>
        <p:txBody>
          <a:bodyPr anchor="t"/>
          <a:lstStyle>
            <a:lvl1pPr marL="0" indent="0" algn="l">
              <a:buNone/>
              <a:defRPr sz="1800"/>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en-US"/>
              <a:t>Click to edit Master subtitle style</a:t>
            </a:r>
            <a:endParaRPr lang="en-US" dirty="0"/>
          </a:p>
        </p:txBody>
      </p:sp>
      <p:sp>
        <p:nvSpPr>
          <p:cNvPr id="2" name="Picture Placeholder 1">
            <a:extLst>
              <a:ext uri="{FF2B5EF4-FFF2-40B4-BE49-F238E27FC236}">
                <a16:creationId xmlns:a16="http://schemas.microsoft.com/office/drawing/2014/main" id="{D0001077-9CBF-4E3B-BC21-E948C160E969}"/>
              </a:ext>
            </a:extLst>
          </p:cNvPr>
          <p:cNvSpPr>
            <a:spLocks noGrp="1"/>
          </p:cNvSpPr>
          <p:nvPr>
            <p:ph type="pic" sz="quarter" idx="20"/>
          </p:nvPr>
        </p:nvSpPr>
        <p:spPr>
          <a:xfrm>
            <a:off x="380168" y="1729109"/>
            <a:ext cx="5611759" cy="3948448"/>
          </a:xfrm>
          <a:prstGeom prst="rect">
            <a:avLst/>
          </a:prstGeom>
          <a:noFill/>
        </p:spPr>
        <p:txBody>
          <a:bodyPr lIns="0" tIns="0" rIns="0" bIns="0"/>
          <a:lstStyle>
            <a:lvl1pPr>
              <a:buNone/>
              <a:defRPr/>
            </a:lvl1pPr>
          </a:lstStyle>
          <a:p>
            <a:r>
              <a:rPr lang="en-US"/>
              <a:t>Click icon to add picture</a:t>
            </a:r>
            <a:endParaRPr lang="en-US" dirty="0"/>
          </a:p>
        </p:txBody>
      </p:sp>
      <p:sp>
        <p:nvSpPr>
          <p:cNvPr id="13" name="Text Placeholder 12">
            <a:extLst>
              <a:ext uri="{FF2B5EF4-FFF2-40B4-BE49-F238E27FC236}">
                <a16:creationId xmlns:a16="http://schemas.microsoft.com/office/drawing/2014/main" id="{D41D3FFA-A749-48E7-93B6-E3608A598DAF}"/>
              </a:ext>
            </a:extLst>
          </p:cNvPr>
          <p:cNvSpPr>
            <a:spLocks noGrp="1"/>
          </p:cNvSpPr>
          <p:nvPr>
            <p:ph type="body" sz="quarter" idx="15" hasCustomPrompt="1"/>
          </p:nvPr>
        </p:nvSpPr>
        <p:spPr>
          <a:xfrm>
            <a:off x="380168" y="5875993"/>
            <a:ext cx="5611760" cy="182608"/>
          </a:xfrm>
        </p:spPr>
        <p:txBody>
          <a:bodyPr/>
          <a:lstStyle>
            <a:lvl1pPr marL="0" indent="0" algn="r">
              <a:buNone/>
              <a:defRPr sz="750">
                <a:solidFill>
                  <a:srgbClr val="524B48"/>
                </a:solidFill>
              </a:defRPr>
            </a:lvl1pPr>
          </a:lstStyle>
          <a:p>
            <a:pPr lvl="0"/>
            <a:r>
              <a:rPr lang="nb-NO" dirty="0"/>
              <a:t>Fotokreditt / Bildetekst</a:t>
            </a:r>
            <a:endParaRPr lang="en-US" dirty="0"/>
          </a:p>
        </p:txBody>
      </p:sp>
      <p:sp>
        <p:nvSpPr>
          <p:cNvPr id="3" name="Picture Placeholder 2">
            <a:extLst>
              <a:ext uri="{FF2B5EF4-FFF2-40B4-BE49-F238E27FC236}">
                <a16:creationId xmlns:a16="http://schemas.microsoft.com/office/drawing/2014/main" id="{BB89F89F-F92D-4257-8097-9A576478EB56}"/>
              </a:ext>
            </a:extLst>
          </p:cNvPr>
          <p:cNvSpPr>
            <a:spLocks noGrp="1"/>
          </p:cNvSpPr>
          <p:nvPr>
            <p:ph type="pic" sz="quarter" idx="21"/>
          </p:nvPr>
        </p:nvSpPr>
        <p:spPr>
          <a:xfrm>
            <a:off x="6172201" y="1729109"/>
            <a:ext cx="5611759" cy="3948448"/>
          </a:xfrm>
          <a:prstGeom prst="rect">
            <a:avLst/>
          </a:prstGeom>
          <a:noFill/>
        </p:spPr>
        <p:txBody>
          <a:bodyPr lIns="0" tIns="0" rIns="0" bIns="0"/>
          <a:lstStyle>
            <a:lvl1pPr>
              <a:buNone/>
              <a:defRPr/>
            </a:lvl1pPr>
          </a:lstStyle>
          <a:p>
            <a:r>
              <a:rPr lang="en-US"/>
              <a:t>Click icon to add picture</a:t>
            </a:r>
            <a:endParaRPr lang="en-US" dirty="0"/>
          </a:p>
        </p:txBody>
      </p:sp>
      <p:sp>
        <p:nvSpPr>
          <p:cNvPr id="14" name="Text Placeholder 12">
            <a:extLst>
              <a:ext uri="{FF2B5EF4-FFF2-40B4-BE49-F238E27FC236}">
                <a16:creationId xmlns:a16="http://schemas.microsoft.com/office/drawing/2014/main" id="{BD368394-9DFE-49F7-8B3A-C5D11ABAF3C1}"/>
              </a:ext>
            </a:extLst>
          </p:cNvPr>
          <p:cNvSpPr>
            <a:spLocks noGrp="1"/>
          </p:cNvSpPr>
          <p:nvPr>
            <p:ph type="body" sz="quarter" idx="16" hasCustomPrompt="1"/>
          </p:nvPr>
        </p:nvSpPr>
        <p:spPr>
          <a:xfrm>
            <a:off x="6200072" y="5875993"/>
            <a:ext cx="5583887" cy="182608"/>
          </a:xfrm>
        </p:spPr>
        <p:txBody>
          <a:bodyPr/>
          <a:lstStyle>
            <a:lvl1pPr marL="0" indent="0" algn="r">
              <a:buNone/>
              <a:defRPr sz="750">
                <a:solidFill>
                  <a:srgbClr val="524B48"/>
                </a:solidFill>
              </a:defRPr>
            </a:lvl1pPr>
          </a:lstStyle>
          <a:p>
            <a:pPr lvl="0"/>
            <a:r>
              <a:rPr lang="nb-NO" dirty="0"/>
              <a:t>Fotokreditt / Bildetekst</a:t>
            </a:r>
            <a:endParaRPr lang="en-US" dirty="0"/>
          </a:p>
        </p:txBody>
      </p:sp>
      <p:sp>
        <p:nvSpPr>
          <p:cNvPr id="10" name="Footer Placeholder 4">
            <a:extLst>
              <a:ext uri="{FF2B5EF4-FFF2-40B4-BE49-F238E27FC236}">
                <a16:creationId xmlns:a16="http://schemas.microsoft.com/office/drawing/2014/main" id="{E78C22F4-77A5-4B84-BD5E-2A59A32FB505}"/>
              </a:ext>
            </a:extLst>
          </p:cNvPr>
          <p:cNvSpPr>
            <a:spLocks noGrp="1"/>
          </p:cNvSpPr>
          <p:nvPr>
            <p:ph type="ftr" sz="quarter" idx="3"/>
          </p:nvPr>
        </p:nvSpPr>
        <p:spPr>
          <a:xfrm>
            <a:off x="1837732" y="6243181"/>
            <a:ext cx="1501215" cy="259232"/>
          </a:xfrm>
          <a:prstGeom prst="rect">
            <a:avLst/>
          </a:prstGeom>
        </p:spPr>
        <p:txBody>
          <a:bodyPr lIns="0" tIns="0" rIns="0" bIns="0" anchor="b"/>
          <a:lstStyle>
            <a:lvl1pPr algn="l">
              <a:defRPr sz="800">
                <a:solidFill>
                  <a:schemeClr val="tx1"/>
                </a:solidFill>
              </a:defRPr>
            </a:lvl1pPr>
          </a:lstStyle>
          <a:p>
            <a:endParaRPr lang="nb-NO" dirty="0"/>
          </a:p>
        </p:txBody>
      </p:sp>
      <p:sp>
        <p:nvSpPr>
          <p:cNvPr id="18" name="Slide Number Placeholder 17">
            <a:extLst>
              <a:ext uri="{FF2B5EF4-FFF2-40B4-BE49-F238E27FC236}">
                <a16:creationId xmlns:a16="http://schemas.microsoft.com/office/drawing/2014/main" id="{FAE41322-259C-45E1-8EBA-CD9AEBC31A7F}"/>
              </a:ext>
            </a:extLst>
          </p:cNvPr>
          <p:cNvSpPr>
            <a:spLocks noGrp="1"/>
          </p:cNvSpPr>
          <p:nvPr>
            <p:ph type="sldNum" sz="quarter" idx="19"/>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191390369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re bilder">
    <p:spTree>
      <p:nvGrpSpPr>
        <p:cNvPr id="1" name=""/>
        <p:cNvGrpSpPr/>
        <p:nvPr/>
      </p:nvGrpSpPr>
      <p:grpSpPr>
        <a:xfrm>
          <a:off x="0" y="0"/>
          <a:ext cx="0" cy="0"/>
          <a:chOff x="0" y="0"/>
          <a:chExt cx="0" cy="0"/>
        </a:xfrm>
      </p:grpSpPr>
      <p:sp>
        <p:nvSpPr>
          <p:cNvPr id="25" name="Title 1">
            <a:extLst>
              <a:ext uri="{FF2B5EF4-FFF2-40B4-BE49-F238E27FC236}">
                <a16:creationId xmlns:a16="http://schemas.microsoft.com/office/drawing/2014/main" id="{53F87D86-02F1-4288-ADF3-CFC53D24CE4F}"/>
              </a:ext>
            </a:extLst>
          </p:cNvPr>
          <p:cNvSpPr>
            <a:spLocks noGrp="1"/>
          </p:cNvSpPr>
          <p:nvPr>
            <p:ph type="title"/>
          </p:nvPr>
        </p:nvSpPr>
        <p:spPr>
          <a:xfrm>
            <a:off x="380168" y="161944"/>
            <a:ext cx="11431664" cy="754068"/>
          </a:xfrm>
        </p:spPr>
        <p:txBody>
          <a:bodyPr/>
          <a:lstStyle>
            <a:lvl1pPr>
              <a:defRPr/>
            </a:lvl1pPr>
          </a:lstStyle>
          <a:p>
            <a:r>
              <a:rPr lang="en-US" noProof="0"/>
              <a:t>Click to edit Master title style</a:t>
            </a:r>
            <a:endParaRPr lang="nb-NO" noProof="0" dirty="0"/>
          </a:p>
        </p:txBody>
      </p:sp>
      <p:sp>
        <p:nvSpPr>
          <p:cNvPr id="29" name="Text Placeholder 21">
            <a:extLst>
              <a:ext uri="{FF2B5EF4-FFF2-40B4-BE49-F238E27FC236}">
                <a16:creationId xmlns:a16="http://schemas.microsoft.com/office/drawing/2014/main" id="{78A54228-A18C-49D4-8BAE-55234982E140}"/>
              </a:ext>
            </a:extLst>
          </p:cNvPr>
          <p:cNvSpPr>
            <a:spLocks noGrp="1"/>
          </p:cNvSpPr>
          <p:nvPr>
            <p:ph type="body" sz="quarter" idx="22"/>
          </p:nvPr>
        </p:nvSpPr>
        <p:spPr>
          <a:xfrm>
            <a:off x="380168" y="1003335"/>
            <a:ext cx="3524319" cy="494749"/>
          </a:xfrm>
        </p:spPr>
        <p:txBody>
          <a:bodyPr anchor="t"/>
          <a:lstStyle>
            <a:lvl1pPr>
              <a:buNone/>
              <a:defRPr lang="en-US" sz="1800" kern="1200" dirty="0">
                <a:solidFill>
                  <a:schemeClr val="tx1"/>
                </a:solidFill>
                <a:latin typeface="+mn-lt"/>
                <a:ea typeface="+mn-ea"/>
                <a:cs typeface="+mn-cs"/>
              </a:defRPr>
            </a:lvl1pPr>
          </a:lstStyle>
          <a:p>
            <a:pPr lvl="0"/>
            <a:r>
              <a:rPr lang="en-US"/>
              <a:t>Click to edit Master text styles</a:t>
            </a:r>
          </a:p>
        </p:txBody>
      </p:sp>
      <p:sp>
        <p:nvSpPr>
          <p:cNvPr id="8" name="Picture Placeholder 7">
            <a:extLst>
              <a:ext uri="{FF2B5EF4-FFF2-40B4-BE49-F238E27FC236}">
                <a16:creationId xmlns:a16="http://schemas.microsoft.com/office/drawing/2014/main" id="{E37AE244-E30D-4FB2-98A6-B9EC37B05A95}"/>
              </a:ext>
            </a:extLst>
          </p:cNvPr>
          <p:cNvSpPr>
            <a:spLocks noGrp="1"/>
          </p:cNvSpPr>
          <p:nvPr>
            <p:ph type="pic" sz="quarter" idx="26"/>
          </p:nvPr>
        </p:nvSpPr>
        <p:spPr>
          <a:xfrm>
            <a:off x="380170" y="1710901"/>
            <a:ext cx="3524319" cy="3958058"/>
          </a:xfrm>
          <a:prstGeom prst="rect">
            <a:avLst/>
          </a:prstGeom>
          <a:noFill/>
        </p:spPr>
        <p:txBody>
          <a:bodyPr lIns="0" tIns="0" rIns="0" bIns="0"/>
          <a:lstStyle/>
          <a:p>
            <a:r>
              <a:rPr lang="en-US"/>
              <a:t>Click icon to add picture</a:t>
            </a:r>
            <a:endParaRPr lang="en-US" dirty="0"/>
          </a:p>
        </p:txBody>
      </p:sp>
      <p:sp>
        <p:nvSpPr>
          <p:cNvPr id="27" name="Text Placeholder 21">
            <a:extLst>
              <a:ext uri="{FF2B5EF4-FFF2-40B4-BE49-F238E27FC236}">
                <a16:creationId xmlns:a16="http://schemas.microsoft.com/office/drawing/2014/main" id="{16109106-4360-48AE-97EE-22C402C46E31}"/>
              </a:ext>
            </a:extLst>
          </p:cNvPr>
          <p:cNvSpPr>
            <a:spLocks noGrp="1"/>
          </p:cNvSpPr>
          <p:nvPr>
            <p:ph type="body" sz="quarter" idx="20"/>
          </p:nvPr>
        </p:nvSpPr>
        <p:spPr>
          <a:xfrm>
            <a:off x="4333840" y="1003335"/>
            <a:ext cx="3524319" cy="494749"/>
          </a:xfrm>
        </p:spPr>
        <p:txBody>
          <a:bodyPr anchor="t"/>
          <a:lstStyle>
            <a:lvl1pPr>
              <a:buNone/>
              <a:defRPr lang="en-US" sz="1800" kern="1200" dirty="0">
                <a:solidFill>
                  <a:schemeClr val="tx1"/>
                </a:solidFill>
                <a:latin typeface="+mn-lt"/>
                <a:ea typeface="+mn-ea"/>
                <a:cs typeface="+mn-cs"/>
              </a:defRPr>
            </a:lvl1pPr>
          </a:lstStyle>
          <a:p>
            <a:pPr lvl="0"/>
            <a:r>
              <a:rPr lang="en-US"/>
              <a:t>Click to edit Master text styles</a:t>
            </a:r>
          </a:p>
        </p:txBody>
      </p:sp>
      <p:sp>
        <p:nvSpPr>
          <p:cNvPr id="9" name="Picture Placeholder 8">
            <a:extLst>
              <a:ext uri="{FF2B5EF4-FFF2-40B4-BE49-F238E27FC236}">
                <a16:creationId xmlns:a16="http://schemas.microsoft.com/office/drawing/2014/main" id="{4CA0C917-5130-4608-85A6-627EB2AFD5D9}"/>
              </a:ext>
            </a:extLst>
          </p:cNvPr>
          <p:cNvSpPr>
            <a:spLocks noGrp="1"/>
          </p:cNvSpPr>
          <p:nvPr>
            <p:ph type="pic" sz="quarter" idx="27"/>
          </p:nvPr>
        </p:nvSpPr>
        <p:spPr>
          <a:xfrm>
            <a:off x="4333842" y="1703168"/>
            <a:ext cx="3524319" cy="3958058"/>
          </a:xfrm>
          <a:prstGeom prst="rect">
            <a:avLst/>
          </a:prstGeom>
          <a:noFill/>
        </p:spPr>
        <p:txBody>
          <a:bodyPr lIns="0" tIns="0" rIns="0" bIns="0"/>
          <a:lstStyle/>
          <a:p>
            <a:r>
              <a:rPr lang="en-US"/>
              <a:t>Click icon to add picture</a:t>
            </a:r>
            <a:endParaRPr lang="en-US" dirty="0"/>
          </a:p>
        </p:txBody>
      </p:sp>
      <p:sp>
        <p:nvSpPr>
          <p:cNvPr id="23" name="Text Placeholder 21">
            <a:extLst>
              <a:ext uri="{FF2B5EF4-FFF2-40B4-BE49-F238E27FC236}">
                <a16:creationId xmlns:a16="http://schemas.microsoft.com/office/drawing/2014/main" id="{7F0F2B16-0190-4211-A226-C7673C0595F2}"/>
              </a:ext>
            </a:extLst>
          </p:cNvPr>
          <p:cNvSpPr>
            <a:spLocks noGrp="1"/>
          </p:cNvSpPr>
          <p:nvPr>
            <p:ph type="body" sz="quarter" idx="18"/>
          </p:nvPr>
        </p:nvSpPr>
        <p:spPr>
          <a:xfrm>
            <a:off x="8287512" y="1003335"/>
            <a:ext cx="3524319" cy="494749"/>
          </a:xfrm>
        </p:spPr>
        <p:txBody>
          <a:bodyPr anchor="t"/>
          <a:lstStyle>
            <a:lvl1pPr>
              <a:buNone/>
              <a:defRPr lang="en-US" sz="1800" kern="1200" dirty="0">
                <a:solidFill>
                  <a:schemeClr val="tx1"/>
                </a:solidFill>
                <a:latin typeface="+mn-lt"/>
                <a:ea typeface="+mn-ea"/>
                <a:cs typeface="+mn-cs"/>
              </a:defRPr>
            </a:lvl1pPr>
          </a:lstStyle>
          <a:p>
            <a:pPr lvl="0"/>
            <a:r>
              <a:rPr lang="en-US"/>
              <a:t>Click to edit Master text styles</a:t>
            </a:r>
          </a:p>
        </p:txBody>
      </p:sp>
      <p:sp>
        <p:nvSpPr>
          <p:cNvPr id="10" name="Picture Placeholder 9">
            <a:extLst>
              <a:ext uri="{FF2B5EF4-FFF2-40B4-BE49-F238E27FC236}">
                <a16:creationId xmlns:a16="http://schemas.microsoft.com/office/drawing/2014/main" id="{B0C61C4C-3830-4483-B223-21FD6F02122E}"/>
              </a:ext>
            </a:extLst>
          </p:cNvPr>
          <p:cNvSpPr>
            <a:spLocks noGrp="1"/>
          </p:cNvSpPr>
          <p:nvPr>
            <p:ph type="pic" sz="quarter" idx="28"/>
          </p:nvPr>
        </p:nvSpPr>
        <p:spPr>
          <a:xfrm>
            <a:off x="8287514" y="1703168"/>
            <a:ext cx="3524319" cy="3958058"/>
          </a:xfrm>
          <a:prstGeom prst="rect">
            <a:avLst/>
          </a:prstGeom>
          <a:noFill/>
        </p:spPr>
        <p:txBody>
          <a:bodyPr lIns="0" tIns="0" rIns="0" bIns="0"/>
          <a:lstStyle/>
          <a:p>
            <a:r>
              <a:rPr lang="en-US"/>
              <a:t>Click icon to add picture</a:t>
            </a:r>
            <a:endParaRPr lang="en-US" dirty="0"/>
          </a:p>
        </p:txBody>
      </p:sp>
      <p:sp>
        <p:nvSpPr>
          <p:cNvPr id="11" name="Footer Placeholder 4">
            <a:extLst>
              <a:ext uri="{FF2B5EF4-FFF2-40B4-BE49-F238E27FC236}">
                <a16:creationId xmlns:a16="http://schemas.microsoft.com/office/drawing/2014/main" id="{BBD9063C-F778-46E7-8697-C72B9C1AA8F0}"/>
              </a:ext>
            </a:extLst>
          </p:cNvPr>
          <p:cNvSpPr>
            <a:spLocks noGrp="1"/>
          </p:cNvSpPr>
          <p:nvPr>
            <p:ph type="ftr" sz="quarter" idx="3"/>
          </p:nvPr>
        </p:nvSpPr>
        <p:spPr>
          <a:xfrm>
            <a:off x="1837732" y="6243181"/>
            <a:ext cx="1501215" cy="259232"/>
          </a:xfrm>
          <a:prstGeom prst="rect">
            <a:avLst/>
          </a:prstGeom>
        </p:spPr>
        <p:txBody>
          <a:bodyPr lIns="0" tIns="0" rIns="0" bIns="0" anchor="b"/>
          <a:lstStyle>
            <a:lvl1pPr algn="l">
              <a:defRPr sz="800">
                <a:solidFill>
                  <a:schemeClr val="tx1"/>
                </a:solidFill>
              </a:defRPr>
            </a:lvl1pPr>
          </a:lstStyle>
          <a:p>
            <a:endParaRPr lang="nb-NO" dirty="0"/>
          </a:p>
        </p:txBody>
      </p:sp>
      <p:sp>
        <p:nvSpPr>
          <p:cNvPr id="15" name="Slide Number Placeholder 14">
            <a:extLst>
              <a:ext uri="{FF2B5EF4-FFF2-40B4-BE49-F238E27FC236}">
                <a16:creationId xmlns:a16="http://schemas.microsoft.com/office/drawing/2014/main" id="{BFFAB941-BECC-4FD4-9EA0-749780C19CA9}"/>
              </a:ext>
            </a:extLst>
          </p:cNvPr>
          <p:cNvSpPr>
            <a:spLocks noGrp="1"/>
          </p:cNvSpPr>
          <p:nvPr>
            <p:ph type="sldNum" sz="quarter" idx="12"/>
          </p:nvPr>
        </p:nvSpPr>
        <p:spPr/>
        <p:txBody>
          <a:bodyPr/>
          <a:lstStyle/>
          <a:p>
            <a:r>
              <a:rPr lang="en-US" dirty="0"/>
              <a:t>Side </a:t>
            </a:r>
            <a:fld id="{5251F420-7306-4E7C-A79E-F31A38F7D392}" type="slidenum">
              <a:rPr lang="en-US" smtClean="0"/>
              <a:pPr/>
              <a:t>‹#›</a:t>
            </a:fld>
            <a:endParaRPr lang="en-US" dirty="0"/>
          </a:p>
        </p:txBody>
      </p:sp>
    </p:spTree>
    <p:extLst>
      <p:ext uri="{BB962C8B-B14F-4D97-AF65-F5344CB8AC3E}">
        <p14:creationId xmlns:p14="http://schemas.microsoft.com/office/powerpoint/2010/main" val="21092121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Stort bilde utfyllend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5C0B4E6-5502-441C-BDE1-D20B190815FA}"/>
              </a:ext>
            </a:extLst>
          </p:cNvPr>
          <p:cNvSpPr>
            <a:spLocks noGrp="1"/>
          </p:cNvSpPr>
          <p:nvPr>
            <p:ph type="title"/>
          </p:nvPr>
        </p:nvSpPr>
        <p:spPr>
          <a:xfrm>
            <a:off x="380168" y="161944"/>
            <a:ext cx="11431664" cy="754068"/>
          </a:xfrm>
        </p:spPr>
        <p:txBody>
          <a:bodyPr/>
          <a:lstStyle>
            <a:lvl1pPr>
              <a:defRPr sz="3500"/>
            </a:lvl1pPr>
          </a:lstStyle>
          <a:p>
            <a:r>
              <a:rPr lang="en-US" noProof="0"/>
              <a:t>Click to edit Master title style</a:t>
            </a:r>
            <a:endParaRPr lang="nb-NO" noProof="0" dirty="0"/>
          </a:p>
        </p:txBody>
      </p:sp>
      <p:sp>
        <p:nvSpPr>
          <p:cNvPr id="27" name="Picture Placeholder 4">
            <a:extLst>
              <a:ext uri="{FF2B5EF4-FFF2-40B4-BE49-F238E27FC236}">
                <a16:creationId xmlns:a16="http://schemas.microsoft.com/office/drawing/2014/main" id="{BBC24B24-8D61-4F79-AC7E-CAEA322622F9}"/>
              </a:ext>
            </a:extLst>
          </p:cNvPr>
          <p:cNvSpPr>
            <a:spLocks noGrp="1"/>
          </p:cNvSpPr>
          <p:nvPr>
            <p:ph type="pic" sz="quarter" idx="27"/>
          </p:nvPr>
        </p:nvSpPr>
        <p:spPr>
          <a:xfrm>
            <a:off x="0" y="1180008"/>
            <a:ext cx="12192000" cy="5677992"/>
          </a:xfrm>
          <a:noFill/>
        </p:spPr>
        <p:txBody>
          <a:bodyPr/>
          <a:lstStyle>
            <a:lvl1pPr>
              <a:buNone/>
              <a:defRPr/>
            </a:lvl1pPr>
          </a:lstStyle>
          <a:p>
            <a:r>
              <a:rPr lang="en-US"/>
              <a:t>Click icon to add picture</a:t>
            </a:r>
            <a:endParaRPr lang="en-US" dirty="0"/>
          </a:p>
        </p:txBody>
      </p:sp>
      <p:sp>
        <p:nvSpPr>
          <p:cNvPr id="5" name="Text Placeholder 4" descr="Logo Universitetet i oslo">
            <a:extLst>
              <a:ext uri="{FF2B5EF4-FFF2-40B4-BE49-F238E27FC236}">
                <a16:creationId xmlns:a16="http://schemas.microsoft.com/office/drawing/2014/main" id="{47006D2C-998F-4DB7-B481-B9B3DCDC0DAF}"/>
              </a:ext>
            </a:extLst>
          </p:cNvPr>
          <p:cNvSpPr>
            <a:spLocks noGrp="1"/>
          </p:cNvSpPr>
          <p:nvPr>
            <p:ph type="body" sz="quarter" idx="28" hasCustomPrompt="1"/>
          </p:nvPr>
        </p:nvSpPr>
        <p:spPr>
          <a:xfrm>
            <a:off x="381001" y="6280142"/>
            <a:ext cx="1021262" cy="202980"/>
          </a:xfrm>
          <a:blipFill>
            <a:blip r:embed="rId2">
              <a:extLst>
                <a:ext uri="{96DAC541-7B7A-43D3-8B79-37D633B846F1}">
                  <asvg:svgBlip xmlns:asvg="http://schemas.microsoft.com/office/drawing/2016/SVG/main" r:embed="rId3"/>
                </a:ext>
              </a:extLst>
            </a:blip>
            <a:stretch>
              <a:fillRect/>
            </a:stretch>
          </a:blipFill>
        </p:spPr>
        <p:txBody>
          <a:bodyPr/>
          <a:lstStyle>
            <a:lvl1pPr>
              <a:buNone/>
              <a:defRPr/>
            </a:lvl1pPr>
          </a:lstStyle>
          <a:p>
            <a:pPr lvl="0"/>
            <a:r>
              <a:rPr lang="nb-NO" dirty="0"/>
              <a:t> </a:t>
            </a:r>
            <a:endParaRPr lang="en-US" dirty="0"/>
          </a:p>
        </p:txBody>
      </p:sp>
    </p:spTree>
    <p:extLst>
      <p:ext uri="{BB962C8B-B14F-4D97-AF65-F5344CB8AC3E}">
        <p14:creationId xmlns:p14="http://schemas.microsoft.com/office/powerpoint/2010/main" val="3705554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38BD289F-AA6B-4FB2-A81B-530238144847}"/>
              </a:ext>
            </a:extLst>
          </p:cNvPr>
          <p:cNvSpPr>
            <a:spLocks noGrp="1"/>
          </p:cNvSpPr>
          <p:nvPr>
            <p:ph type="ftr" sz="quarter" idx="11"/>
          </p:nvPr>
        </p:nvSpPr>
        <p:spPr/>
        <p:txBody>
          <a:bodyPr/>
          <a:lstStyle/>
          <a:p>
            <a:endParaRPr lang="nb-NO" dirty="0"/>
          </a:p>
        </p:txBody>
      </p:sp>
      <p:sp>
        <p:nvSpPr>
          <p:cNvPr id="7" name="Slide Number Placeholder 6">
            <a:extLst>
              <a:ext uri="{FF2B5EF4-FFF2-40B4-BE49-F238E27FC236}">
                <a16:creationId xmlns:a16="http://schemas.microsoft.com/office/drawing/2014/main" id="{5AD1492D-B242-4BDE-940A-6ED6C625F811}"/>
              </a:ext>
            </a:extLst>
          </p:cNvPr>
          <p:cNvSpPr>
            <a:spLocks noGrp="1"/>
          </p:cNvSpPr>
          <p:nvPr>
            <p:ph type="sldNum" sz="quarter" idx="12"/>
          </p:nvPr>
        </p:nvSpPr>
        <p:spPr/>
        <p:txBody>
          <a:bodyPr/>
          <a:lstStyle/>
          <a:p>
            <a:r>
              <a:rPr lang="en-US"/>
              <a:t>Side </a:t>
            </a:r>
            <a:fld id="{5251F420-7306-4E7C-A79E-F31A38F7D392}" type="slidenum">
              <a:rPr lang="en-US" smtClean="0"/>
              <a:pPr/>
              <a:t>‹#›</a:t>
            </a:fld>
            <a:endParaRPr lang="en-US" dirty="0"/>
          </a:p>
        </p:txBody>
      </p:sp>
    </p:spTree>
    <p:extLst>
      <p:ext uri="{BB962C8B-B14F-4D97-AF65-F5344CB8AC3E}">
        <p14:creationId xmlns:p14="http://schemas.microsoft.com/office/powerpoint/2010/main" val="474989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Forside UiO Fullbredde Bilde">
    <p:bg>
      <p:bgPr>
        <a:solidFill>
          <a:schemeClr val="lt1"/>
        </a:solidFill>
        <a:effectLst/>
      </p:bgPr>
    </p:bg>
    <p:spTree>
      <p:nvGrpSpPr>
        <p:cNvPr id="1" name=""/>
        <p:cNvGrpSpPr/>
        <p:nvPr/>
      </p:nvGrpSpPr>
      <p:grpSpPr>
        <a:xfrm>
          <a:off x="0" y="0"/>
          <a:ext cx="0" cy="0"/>
          <a:chOff x="0" y="0"/>
          <a:chExt cx="0" cy="0"/>
        </a:xfrm>
      </p:grpSpPr>
      <p:sp>
        <p:nvSpPr>
          <p:cNvPr id="36" name="Text Placeholder 2" descr="Bakgrunn">
            <a:extLst>
              <a:ext uri="{FF2B5EF4-FFF2-40B4-BE49-F238E27FC236}">
                <a16:creationId xmlns:a16="http://schemas.microsoft.com/office/drawing/2014/main" id="{659A8DBD-BD7A-4EDC-B67F-D66D4E02E6CF}"/>
              </a:ext>
            </a:extLst>
          </p:cNvPr>
          <p:cNvSpPr>
            <a:spLocks noGrp="1"/>
          </p:cNvSpPr>
          <p:nvPr>
            <p:ph type="body" sz="quarter" idx="18" hasCustomPrompt="1"/>
          </p:nvPr>
        </p:nvSpPr>
        <p:spPr>
          <a:xfrm>
            <a:off x="1845483" y="12355"/>
            <a:ext cx="10343114" cy="6833287"/>
          </a:xfrm>
          <a:solidFill>
            <a:schemeClr val="accent4"/>
          </a:solidFill>
        </p:spPr>
        <p:txBody>
          <a:bodyPr/>
          <a:lstStyle>
            <a:lvl1pPr marL="0" indent="0">
              <a:buNone/>
              <a:defRPr sz="200">
                <a:solidFill>
                  <a:srgbClr val="010000"/>
                </a:solidFill>
              </a:defRPr>
            </a:lvl1pPr>
          </a:lstStyle>
          <a:p>
            <a:pPr lvl="0"/>
            <a:r>
              <a:rPr lang="en-US" dirty="0"/>
              <a:t> </a:t>
            </a:r>
          </a:p>
        </p:txBody>
      </p:sp>
      <p:sp>
        <p:nvSpPr>
          <p:cNvPr id="3" name="Picture Placeholder 2">
            <a:extLst>
              <a:ext uri="{FF2B5EF4-FFF2-40B4-BE49-F238E27FC236}">
                <a16:creationId xmlns:a16="http://schemas.microsoft.com/office/drawing/2014/main" id="{2B8534B2-2B3C-45E4-A5C6-20DB83FC5B61}"/>
              </a:ext>
            </a:extLst>
          </p:cNvPr>
          <p:cNvSpPr>
            <a:spLocks noGrp="1"/>
          </p:cNvSpPr>
          <p:nvPr>
            <p:ph type="pic" sz="quarter" idx="22"/>
          </p:nvPr>
        </p:nvSpPr>
        <p:spPr>
          <a:xfrm>
            <a:off x="1846263" y="12356"/>
            <a:ext cx="10345737" cy="6832943"/>
          </a:xfrm>
          <a:blipFill dpi="0" rotWithShape="1">
            <a:blip r:embed="rId2">
              <a:extLst>
                <a:ext uri="{28A0092B-C50C-407E-A947-70E740481C1C}">
                  <a14:useLocalDpi xmlns:a14="http://schemas.microsoft.com/office/drawing/2010/main" val="0"/>
                </a:ext>
              </a:extLst>
            </a:blip>
            <a:srcRect/>
            <a:stretch>
              <a:fillRect/>
            </a:stretch>
          </a:blipFill>
        </p:spPr>
        <p:txBody>
          <a:bodyPr/>
          <a:lstStyle/>
          <a:p>
            <a:r>
              <a:rPr lang="en-US"/>
              <a:t>Click icon to add picture</a:t>
            </a:r>
          </a:p>
        </p:txBody>
      </p:sp>
      <p:sp>
        <p:nvSpPr>
          <p:cNvPr id="13" name="Rectangle 12" descr="Bakgrunn">
            <a:extLst>
              <a:ext uri="{FF2B5EF4-FFF2-40B4-BE49-F238E27FC236}">
                <a16:creationId xmlns:a16="http://schemas.microsoft.com/office/drawing/2014/main" id="{CDC2DD76-E94A-435B-BDB4-D10EA8D453D9}"/>
              </a:ext>
            </a:extLst>
          </p:cNvPr>
          <p:cNvSpPr/>
          <p:nvPr userDrawn="1"/>
        </p:nvSpPr>
        <p:spPr>
          <a:xfrm>
            <a:off x="0" y="0"/>
            <a:ext cx="184891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50"/>
          </a:p>
        </p:txBody>
      </p:sp>
      <p:sp>
        <p:nvSpPr>
          <p:cNvPr id="37" name="Text Placeholder 6" descr="Logo Universitetet i oslo">
            <a:extLst>
              <a:ext uri="{FF2B5EF4-FFF2-40B4-BE49-F238E27FC236}">
                <a16:creationId xmlns:a16="http://schemas.microsoft.com/office/drawing/2014/main" id="{F29784C4-AE21-4452-BCC9-BC75C914498F}"/>
              </a:ext>
            </a:extLst>
          </p:cNvPr>
          <p:cNvSpPr>
            <a:spLocks noGrp="1"/>
          </p:cNvSpPr>
          <p:nvPr>
            <p:ph type="body" sz="quarter" idx="23" hasCustomPrompt="1"/>
          </p:nvPr>
        </p:nvSpPr>
        <p:spPr>
          <a:xfrm>
            <a:off x="386112" y="381854"/>
            <a:ext cx="5619582" cy="1116919"/>
          </a:xfrm>
          <a:blipFill>
            <a:blip r:embed="rId3">
              <a:extLst>
                <a:ext uri="{96DAC541-7B7A-43D3-8B79-37D633B846F1}">
                  <asvg:svgBlip xmlns:asvg="http://schemas.microsoft.com/office/drawing/2016/SVG/main" r:embed="rId4"/>
                </a:ext>
              </a:extLst>
            </a:blip>
            <a:stretch>
              <a:fillRect/>
            </a:stretch>
          </a:blipFill>
        </p:spPr>
        <p:txBody>
          <a:bodyPr/>
          <a:lstStyle>
            <a:lvl1pPr>
              <a:buNone/>
              <a:defRPr/>
            </a:lvl1pPr>
          </a:lstStyle>
          <a:p>
            <a:pPr lvl="0"/>
            <a:r>
              <a:rPr lang="nb-NO" dirty="0"/>
              <a:t> </a:t>
            </a:r>
            <a:endParaRPr lang="en-US" dirty="0"/>
          </a:p>
        </p:txBody>
      </p:sp>
      <p:sp>
        <p:nvSpPr>
          <p:cNvPr id="39" name="Title 6">
            <a:extLst>
              <a:ext uri="{FF2B5EF4-FFF2-40B4-BE49-F238E27FC236}">
                <a16:creationId xmlns:a16="http://schemas.microsoft.com/office/drawing/2014/main" id="{5D15D34C-2B62-4A4C-AEE9-82137A8B1D88}"/>
              </a:ext>
            </a:extLst>
          </p:cNvPr>
          <p:cNvSpPr>
            <a:spLocks noGrp="1"/>
          </p:cNvSpPr>
          <p:nvPr>
            <p:ph type="title"/>
          </p:nvPr>
        </p:nvSpPr>
        <p:spPr>
          <a:xfrm>
            <a:off x="2463594" y="3346829"/>
            <a:ext cx="5611203" cy="1797779"/>
          </a:xfrm>
        </p:spPr>
        <p:txBody>
          <a:bodyPr/>
          <a:lstStyle>
            <a:lvl1pPr>
              <a:lnSpc>
                <a:spcPct val="100000"/>
              </a:lnSpc>
              <a:defRPr sz="4500">
                <a:highlight>
                  <a:srgbClr val="FFFFFF"/>
                </a:highlight>
              </a:defRPr>
            </a:lvl1pPr>
          </a:lstStyle>
          <a:p>
            <a:r>
              <a:rPr lang="en-US"/>
              <a:t>Click to edit Master title style</a:t>
            </a:r>
            <a:endParaRPr lang="en-US" dirty="0"/>
          </a:p>
        </p:txBody>
      </p:sp>
      <p:sp>
        <p:nvSpPr>
          <p:cNvPr id="40" name="Subtitle 2">
            <a:extLst>
              <a:ext uri="{FF2B5EF4-FFF2-40B4-BE49-F238E27FC236}">
                <a16:creationId xmlns:a16="http://schemas.microsoft.com/office/drawing/2014/main" id="{291ADE13-A8F2-46E2-995A-5B5A00B970CE}"/>
              </a:ext>
            </a:extLst>
          </p:cNvPr>
          <p:cNvSpPr>
            <a:spLocks noGrp="1"/>
          </p:cNvSpPr>
          <p:nvPr>
            <p:ph type="subTitle" idx="1" hasCustomPrompt="1"/>
          </p:nvPr>
        </p:nvSpPr>
        <p:spPr>
          <a:xfrm>
            <a:off x="2463595" y="5199013"/>
            <a:ext cx="1584852" cy="269304"/>
          </a:xfrm>
        </p:spPr>
        <p:txBody>
          <a:bodyPr wrap="none" lIns="0" tIns="0" rIns="0" bIns="0">
            <a:spAutoFit/>
          </a:bodyPr>
          <a:lstStyle>
            <a:lvl1pPr marL="0" indent="0" algn="l">
              <a:spcBef>
                <a:spcPts val="0"/>
              </a:spcBef>
              <a:buNone/>
              <a:defRPr sz="1750">
                <a:solidFill>
                  <a:schemeClr val="tx1"/>
                </a:solidFill>
                <a:highlight>
                  <a:srgbClr val="FFFFFF"/>
                </a:highlight>
              </a:defRPr>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nb-NO" noProof="0" dirty="0"/>
              <a:t>Navn Etternavn</a:t>
            </a:r>
          </a:p>
        </p:txBody>
      </p:sp>
      <p:sp>
        <p:nvSpPr>
          <p:cNvPr id="42" name="Text Placeholder 8">
            <a:extLst>
              <a:ext uri="{FF2B5EF4-FFF2-40B4-BE49-F238E27FC236}">
                <a16:creationId xmlns:a16="http://schemas.microsoft.com/office/drawing/2014/main" id="{7E6BC4FE-C55B-40DF-BE2C-B4A366CA9E99}"/>
              </a:ext>
            </a:extLst>
          </p:cNvPr>
          <p:cNvSpPr>
            <a:spLocks noGrp="1"/>
          </p:cNvSpPr>
          <p:nvPr>
            <p:ph type="body" sz="quarter" idx="16" hasCustomPrompt="1"/>
          </p:nvPr>
        </p:nvSpPr>
        <p:spPr>
          <a:xfrm>
            <a:off x="2463594" y="5468760"/>
            <a:ext cx="478977" cy="269304"/>
          </a:xfrm>
        </p:spPr>
        <p:txBody>
          <a:bodyPr wrap="none" lIns="0" tIns="0" rIns="0" bIns="0">
            <a:spAutoFit/>
          </a:bodyPr>
          <a:lstStyle>
            <a:lvl1pPr marL="0" indent="0">
              <a:buNone/>
              <a:defRPr sz="1750">
                <a:highlight>
                  <a:srgbClr val="FFFFFF"/>
                </a:highlight>
              </a:defRPr>
            </a:lvl1pPr>
          </a:lstStyle>
          <a:p>
            <a:pPr lvl="0"/>
            <a:r>
              <a:rPr lang="nb-NO" dirty="0"/>
              <a:t>Tittel</a:t>
            </a:r>
            <a:endParaRPr lang="en-US" dirty="0"/>
          </a:p>
        </p:txBody>
      </p:sp>
      <p:sp>
        <p:nvSpPr>
          <p:cNvPr id="43" name="Text Placeholder 8">
            <a:extLst>
              <a:ext uri="{FF2B5EF4-FFF2-40B4-BE49-F238E27FC236}">
                <a16:creationId xmlns:a16="http://schemas.microsoft.com/office/drawing/2014/main" id="{2A5C5038-A44D-4A5A-B6E6-4A3A6640788E}"/>
              </a:ext>
            </a:extLst>
          </p:cNvPr>
          <p:cNvSpPr>
            <a:spLocks noGrp="1"/>
          </p:cNvSpPr>
          <p:nvPr>
            <p:ph type="body" sz="quarter" idx="17" hasCustomPrompt="1"/>
          </p:nvPr>
        </p:nvSpPr>
        <p:spPr>
          <a:xfrm>
            <a:off x="2463594" y="5735491"/>
            <a:ext cx="586699" cy="269304"/>
          </a:xfrm>
        </p:spPr>
        <p:txBody>
          <a:bodyPr wrap="none" lIns="0" tIns="0" rIns="0" bIns="0">
            <a:spAutoFit/>
          </a:bodyPr>
          <a:lstStyle>
            <a:lvl1pPr marL="0" indent="0">
              <a:buNone/>
              <a:defRPr sz="1750">
                <a:solidFill>
                  <a:schemeClr val="tx1"/>
                </a:solidFill>
                <a:highlight>
                  <a:srgbClr val="FFFFFF"/>
                </a:highlight>
              </a:defRPr>
            </a:lvl1pPr>
          </a:lstStyle>
          <a:p>
            <a:pPr lvl="0"/>
            <a:r>
              <a:rPr lang="nb-NO" dirty="0"/>
              <a:t>Enhet</a:t>
            </a:r>
            <a:endParaRPr lang="en-US" dirty="0"/>
          </a:p>
        </p:txBody>
      </p:sp>
      <p:sp>
        <p:nvSpPr>
          <p:cNvPr id="41" name="Date Placeholder 3">
            <a:extLst>
              <a:ext uri="{FF2B5EF4-FFF2-40B4-BE49-F238E27FC236}">
                <a16:creationId xmlns:a16="http://schemas.microsoft.com/office/drawing/2014/main" id="{6D771372-9AD5-430D-A81A-2E8203086FDD}"/>
              </a:ext>
            </a:extLst>
          </p:cNvPr>
          <p:cNvSpPr>
            <a:spLocks noGrp="1"/>
          </p:cNvSpPr>
          <p:nvPr>
            <p:ph type="dt" sz="half" idx="10"/>
          </p:nvPr>
        </p:nvSpPr>
        <p:spPr>
          <a:xfrm>
            <a:off x="2463595" y="6264544"/>
            <a:ext cx="1161660" cy="269304"/>
          </a:xfrm>
        </p:spPr>
        <p:txBody>
          <a:bodyPr wrap="none" lIns="0" tIns="0" rIns="0" bIns="0">
            <a:spAutoFit/>
          </a:bodyPr>
          <a:lstStyle>
            <a:lvl1pPr>
              <a:defRPr sz="1750">
                <a:solidFill>
                  <a:schemeClr val="tx1"/>
                </a:solidFill>
                <a:highlight>
                  <a:srgbClr val="FFFFFF"/>
                </a:highlight>
              </a:defRPr>
            </a:lvl1pPr>
          </a:lstStyle>
          <a:p>
            <a:endParaRPr lang="en-US" dirty="0">
              <a:highlight>
                <a:srgbClr val="FFFFFF"/>
              </a:highlight>
            </a:endParaRPr>
          </a:p>
        </p:txBody>
      </p:sp>
      <p:sp>
        <p:nvSpPr>
          <p:cNvPr id="38" name="Text Placeholder 4">
            <a:extLst>
              <a:ext uri="{FF2B5EF4-FFF2-40B4-BE49-F238E27FC236}">
                <a16:creationId xmlns:a16="http://schemas.microsoft.com/office/drawing/2014/main" id="{17DA3A3C-41C9-4BB1-8AF6-64A31B42E67A}"/>
              </a:ext>
            </a:extLst>
          </p:cNvPr>
          <p:cNvSpPr>
            <a:spLocks noGrp="1"/>
          </p:cNvSpPr>
          <p:nvPr>
            <p:ph type="body" sz="quarter" idx="14" hasCustomPrompt="1"/>
          </p:nvPr>
        </p:nvSpPr>
        <p:spPr>
          <a:xfrm>
            <a:off x="10785613" y="5457092"/>
            <a:ext cx="1025436" cy="1025421"/>
          </a:xfrm>
          <a:blipFill>
            <a:blip r:embed="rId5">
              <a:extLst>
                <a:ext uri="{96DAC541-7B7A-43D3-8B79-37D633B846F1}">
                  <asvg:svgBlip xmlns:asvg="http://schemas.microsoft.com/office/drawing/2016/SVG/main" r:embed="rId6"/>
                </a:ext>
              </a:extLst>
            </a:blip>
            <a:stretch>
              <a:fillRect/>
            </a:stretch>
          </a:blipFill>
        </p:spPr>
        <p:txBody>
          <a:bodyPr/>
          <a:lstStyle>
            <a:lvl1pPr>
              <a:buNone/>
              <a:defRPr sz="100"/>
            </a:lvl1pPr>
          </a:lstStyle>
          <a:p>
            <a:pPr lvl="0"/>
            <a:r>
              <a:rPr lang="nb-NO" dirty="0"/>
              <a:t> </a:t>
            </a:r>
            <a:endParaRPr lang="en-US" dirty="0"/>
          </a:p>
        </p:txBody>
      </p:sp>
      <p:sp>
        <p:nvSpPr>
          <p:cNvPr id="15" name="addin_colorbox" hidden="1">
            <a:extLst>
              <a:ext uri="{FF2B5EF4-FFF2-40B4-BE49-F238E27FC236}">
                <a16:creationId xmlns:a16="http://schemas.microsoft.com/office/drawing/2014/main" id="{49401EE1-2446-4FF1-9952-199B1AD33AA8}"/>
              </a:ext>
            </a:extLst>
          </p:cNvPr>
          <p:cNvSpPr/>
          <p:nvPr userDrawn="1"/>
        </p:nvSpPr>
        <p:spPr>
          <a:xfrm>
            <a:off x="486187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16" name="addin_title" hidden="1">
            <a:extLst>
              <a:ext uri="{FF2B5EF4-FFF2-40B4-BE49-F238E27FC236}">
                <a16:creationId xmlns:a16="http://schemas.microsoft.com/office/drawing/2014/main" id="{7838A1EF-4F8F-4E02-84A8-CBDE742A0167}"/>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17" name="addin_text" hidden="1">
            <a:extLst>
              <a:ext uri="{FF2B5EF4-FFF2-40B4-BE49-F238E27FC236}">
                <a16:creationId xmlns:a16="http://schemas.microsoft.com/office/drawing/2014/main" id="{1520438F-077B-4383-9B2E-BA087AF71C65}"/>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18" name="addin_image" hidden="1">
            <a:extLst>
              <a:ext uri="{FF2B5EF4-FFF2-40B4-BE49-F238E27FC236}">
                <a16:creationId xmlns:a16="http://schemas.microsoft.com/office/drawing/2014/main" id="{9AA4849A-5DB1-449C-B5F9-8D23CAAC0678}"/>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19" name="addin_grouplist" hidden="1">
            <a:extLst>
              <a:ext uri="{FF2B5EF4-FFF2-40B4-BE49-F238E27FC236}">
                <a16:creationId xmlns:a16="http://schemas.microsoft.com/office/drawing/2014/main" id="{6FF82BAB-E28F-4E02-86D8-FEDC0BED1A1D}"/>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21" name="addin_logo" hidden="1">
            <a:extLst>
              <a:ext uri="{FF2B5EF4-FFF2-40B4-BE49-F238E27FC236}">
                <a16:creationId xmlns:a16="http://schemas.microsoft.com/office/drawing/2014/main" id="{EA3D402A-5E41-4E74-BCFE-6ECD172AE4E3}"/>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sp>
        <p:nvSpPr>
          <p:cNvPr id="26" name="addin_colorbox" hidden="1">
            <a:extLst>
              <a:ext uri="{FF2B5EF4-FFF2-40B4-BE49-F238E27FC236}">
                <a16:creationId xmlns:a16="http://schemas.microsoft.com/office/drawing/2014/main" id="{B21C5878-1C16-4124-B18E-3FD702004B13}"/>
              </a:ext>
            </a:extLst>
          </p:cNvPr>
          <p:cNvSpPr/>
          <p:nvPr userDrawn="1"/>
        </p:nvSpPr>
        <p:spPr>
          <a:xfrm>
            <a:off x="5014270" y="-13602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27" name="addin_title" hidden="1">
            <a:extLst>
              <a:ext uri="{FF2B5EF4-FFF2-40B4-BE49-F238E27FC236}">
                <a16:creationId xmlns:a16="http://schemas.microsoft.com/office/drawing/2014/main" id="{25090456-9625-456B-9BF8-33469B9C80F5}"/>
              </a:ext>
            </a:extLst>
          </p:cNvPr>
          <p:cNvSpPr/>
          <p:nvPr userDrawn="1"/>
        </p:nvSpPr>
        <p:spPr>
          <a:xfrm>
            <a:off x="9876140" y="-13602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28" name="addin_text" hidden="1">
            <a:extLst>
              <a:ext uri="{FF2B5EF4-FFF2-40B4-BE49-F238E27FC236}">
                <a16:creationId xmlns:a16="http://schemas.microsoft.com/office/drawing/2014/main" id="{335F99C5-F1AA-4F79-BB95-80F64E93637D}"/>
              </a:ext>
            </a:extLst>
          </p:cNvPr>
          <p:cNvSpPr/>
          <p:nvPr userDrawn="1"/>
        </p:nvSpPr>
        <p:spPr>
          <a:xfrm>
            <a:off x="152400" y="-7087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29" name="addin_image" hidden="1">
            <a:extLst>
              <a:ext uri="{FF2B5EF4-FFF2-40B4-BE49-F238E27FC236}">
                <a16:creationId xmlns:a16="http://schemas.microsoft.com/office/drawing/2014/main" id="{8F68B54B-8B5A-4C05-93DB-7F2DC877EF5E}"/>
              </a:ext>
            </a:extLst>
          </p:cNvPr>
          <p:cNvSpPr/>
          <p:nvPr userDrawn="1"/>
        </p:nvSpPr>
        <p:spPr>
          <a:xfrm>
            <a:off x="2657476" y="-7087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30" name="addin_grouplist" hidden="1">
            <a:extLst>
              <a:ext uri="{FF2B5EF4-FFF2-40B4-BE49-F238E27FC236}">
                <a16:creationId xmlns:a16="http://schemas.microsoft.com/office/drawing/2014/main" id="{F2089761-1A50-4072-9872-C62B5CA9E1F1}"/>
              </a:ext>
            </a:extLst>
          </p:cNvPr>
          <p:cNvSpPr/>
          <p:nvPr userDrawn="1"/>
        </p:nvSpPr>
        <p:spPr>
          <a:xfrm>
            <a:off x="5125738" y="-7087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pic>
        <p:nvPicPr>
          <p:cNvPr id="31" name="logo_hvit" descr="UiO Segl" hidden="1">
            <a:extLst>
              <a:ext uri="{FF2B5EF4-FFF2-40B4-BE49-F238E27FC236}">
                <a16:creationId xmlns:a16="http://schemas.microsoft.com/office/drawing/2014/main" id="{27B17C39-2B30-4789-8BEA-4AE4B2320B77}"/>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10785613" y="5458074"/>
            <a:ext cx="1025436" cy="1025436"/>
          </a:xfrm>
          <a:prstGeom prst="rect">
            <a:avLst/>
          </a:prstGeom>
        </p:spPr>
      </p:pic>
      <p:pic>
        <p:nvPicPr>
          <p:cNvPr id="32" name="logo_sort" descr="UiO segl" hidden="1">
            <a:extLst>
              <a:ext uri="{FF2B5EF4-FFF2-40B4-BE49-F238E27FC236}">
                <a16:creationId xmlns:a16="http://schemas.microsoft.com/office/drawing/2014/main" id="{46600C4D-987E-4F2B-917A-380F2324CB51}"/>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10785613" y="5456640"/>
            <a:ext cx="1025421" cy="1025421"/>
          </a:xfrm>
          <a:prstGeom prst="rect">
            <a:avLst/>
          </a:prstGeom>
        </p:spPr>
      </p:pic>
      <p:sp>
        <p:nvSpPr>
          <p:cNvPr id="34" name="addin_logo" hidden="1">
            <a:extLst>
              <a:ext uri="{FF2B5EF4-FFF2-40B4-BE49-F238E27FC236}">
                <a16:creationId xmlns:a16="http://schemas.microsoft.com/office/drawing/2014/main" id="{E5963F14-DFC9-40C0-BCD0-4A837E431DF5}"/>
              </a:ext>
            </a:extLst>
          </p:cNvPr>
          <p:cNvSpPr/>
          <p:nvPr userDrawn="1"/>
        </p:nvSpPr>
        <p:spPr>
          <a:xfrm>
            <a:off x="7594000" y="-7087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sp>
        <p:nvSpPr>
          <p:cNvPr id="35" name="addin_colorlist" hidden="1">
            <a:extLst>
              <a:ext uri="{FF2B5EF4-FFF2-40B4-BE49-F238E27FC236}">
                <a16:creationId xmlns:a16="http://schemas.microsoft.com/office/drawing/2014/main" id="{B73620FB-5D82-4728-A1F9-C75D53925FBA}"/>
              </a:ext>
            </a:extLst>
          </p:cNvPr>
          <p:cNvSpPr/>
          <p:nvPr userDrawn="1"/>
        </p:nvSpPr>
        <p:spPr>
          <a:xfrm>
            <a:off x="0" y="-147218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kapfor1, kapfor4, kapfor5, kapfor6, kapfor7</a:t>
            </a:r>
          </a:p>
        </p:txBody>
      </p:sp>
    </p:spTree>
    <p:extLst>
      <p:ext uri="{BB962C8B-B14F-4D97-AF65-F5344CB8AC3E}">
        <p14:creationId xmlns:p14="http://schemas.microsoft.com/office/powerpoint/2010/main" val="2261247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Forside UiO Fullbredde Farge/Innhold">
    <p:spTree>
      <p:nvGrpSpPr>
        <p:cNvPr id="1" name=""/>
        <p:cNvGrpSpPr/>
        <p:nvPr/>
      </p:nvGrpSpPr>
      <p:grpSpPr>
        <a:xfrm>
          <a:off x="0" y="0"/>
          <a:ext cx="0" cy="0"/>
          <a:chOff x="0" y="0"/>
          <a:chExt cx="0" cy="0"/>
        </a:xfrm>
      </p:grpSpPr>
      <p:sp>
        <p:nvSpPr>
          <p:cNvPr id="23" name="Text Placeholder 2" descr="Bakgrunn">
            <a:extLst>
              <a:ext uri="{FF2B5EF4-FFF2-40B4-BE49-F238E27FC236}">
                <a16:creationId xmlns:a16="http://schemas.microsoft.com/office/drawing/2014/main" id="{8BFE38FF-9625-44DF-B333-387F961202AA}"/>
              </a:ext>
            </a:extLst>
          </p:cNvPr>
          <p:cNvSpPr>
            <a:spLocks noGrp="1"/>
          </p:cNvSpPr>
          <p:nvPr>
            <p:ph type="body" sz="quarter" idx="18" hasCustomPrompt="1"/>
          </p:nvPr>
        </p:nvSpPr>
        <p:spPr>
          <a:xfrm>
            <a:off x="1845483" y="0"/>
            <a:ext cx="10343114" cy="6858000"/>
          </a:xfrm>
          <a:solidFill>
            <a:schemeClr val="accent1"/>
          </a:solidFill>
        </p:spPr>
        <p:txBody>
          <a:bodyPr/>
          <a:lstStyle>
            <a:lvl1pPr marL="0" indent="0">
              <a:buNone/>
              <a:defRPr sz="200">
                <a:solidFill>
                  <a:srgbClr val="010000"/>
                </a:solidFill>
              </a:defRPr>
            </a:lvl1pPr>
          </a:lstStyle>
          <a:p>
            <a:pPr lvl="0"/>
            <a:r>
              <a:rPr lang="en-US" dirty="0"/>
              <a:t> </a:t>
            </a:r>
          </a:p>
        </p:txBody>
      </p:sp>
      <p:sp>
        <p:nvSpPr>
          <p:cNvPr id="18" name="Content Placeholder 17">
            <a:extLst>
              <a:ext uri="{FF2B5EF4-FFF2-40B4-BE49-F238E27FC236}">
                <a16:creationId xmlns:a16="http://schemas.microsoft.com/office/drawing/2014/main" id="{EF08E9A7-5845-4082-8C4F-E26A3EA6418A}"/>
              </a:ext>
            </a:extLst>
          </p:cNvPr>
          <p:cNvSpPr>
            <a:spLocks noGrp="1"/>
          </p:cNvSpPr>
          <p:nvPr>
            <p:ph sz="quarter" idx="12" hasCustomPrompt="1"/>
          </p:nvPr>
        </p:nvSpPr>
        <p:spPr>
          <a:xfrm>
            <a:off x="1848885" y="0"/>
            <a:ext cx="10343115" cy="6858000"/>
          </a:xfrm>
          <a:prstGeom prst="rect">
            <a:avLst/>
          </a:prstGeom>
          <a:noFill/>
        </p:spPr>
        <p:txBody>
          <a:bodyPr lIns="0" tIns="0" rIns="0" bIns="0"/>
          <a:lstStyle>
            <a:lvl1pPr>
              <a:buNone/>
              <a:defRPr/>
            </a:lvl1pPr>
          </a:lstStyle>
          <a:p>
            <a:pPr lvl="0"/>
            <a:r>
              <a:rPr lang="nb-NO" dirty="0"/>
              <a:t> </a:t>
            </a:r>
            <a:endParaRPr lang="en-US" dirty="0"/>
          </a:p>
        </p:txBody>
      </p:sp>
      <p:sp>
        <p:nvSpPr>
          <p:cNvPr id="25" name="Text Placeholder 6" descr="Logo Universitetet i oslo">
            <a:extLst>
              <a:ext uri="{FF2B5EF4-FFF2-40B4-BE49-F238E27FC236}">
                <a16:creationId xmlns:a16="http://schemas.microsoft.com/office/drawing/2014/main" id="{50027A71-34C3-4277-9DC8-33989675B439}"/>
              </a:ext>
            </a:extLst>
          </p:cNvPr>
          <p:cNvSpPr>
            <a:spLocks noGrp="1"/>
          </p:cNvSpPr>
          <p:nvPr>
            <p:ph type="body" sz="quarter" idx="19" hasCustomPrompt="1"/>
          </p:nvPr>
        </p:nvSpPr>
        <p:spPr>
          <a:xfrm>
            <a:off x="386112" y="381854"/>
            <a:ext cx="5619582" cy="1116919"/>
          </a:xfrm>
          <a:blipFill>
            <a:blip r:embed="rId2">
              <a:extLst>
                <a:ext uri="{96DAC541-7B7A-43D3-8B79-37D633B846F1}">
                  <asvg:svgBlip xmlns:asvg="http://schemas.microsoft.com/office/drawing/2016/SVG/main" r:embed="rId3"/>
                </a:ext>
              </a:extLst>
            </a:blip>
            <a:stretch>
              <a:fillRect/>
            </a:stretch>
          </a:blipFill>
        </p:spPr>
        <p:txBody>
          <a:bodyPr/>
          <a:lstStyle>
            <a:lvl1pPr>
              <a:buNone/>
              <a:defRPr/>
            </a:lvl1pPr>
          </a:lstStyle>
          <a:p>
            <a:pPr lvl="0"/>
            <a:r>
              <a:rPr lang="nb-NO" dirty="0"/>
              <a:t> </a:t>
            </a:r>
            <a:endParaRPr lang="en-US" dirty="0"/>
          </a:p>
        </p:txBody>
      </p:sp>
      <p:sp>
        <p:nvSpPr>
          <p:cNvPr id="7" name="Title 6">
            <a:extLst>
              <a:ext uri="{FF2B5EF4-FFF2-40B4-BE49-F238E27FC236}">
                <a16:creationId xmlns:a16="http://schemas.microsoft.com/office/drawing/2014/main" id="{2826FC79-CEAE-42C3-9725-FAEABEBE6540}"/>
              </a:ext>
            </a:extLst>
          </p:cNvPr>
          <p:cNvSpPr>
            <a:spLocks noGrp="1"/>
          </p:cNvSpPr>
          <p:nvPr>
            <p:ph type="title"/>
          </p:nvPr>
        </p:nvSpPr>
        <p:spPr>
          <a:xfrm>
            <a:off x="2463594" y="3346829"/>
            <a:ext cx="5611203" cy="1797779"/>
          </a:xfrm>
        </p:spPr>
        <p:txBody>
          <a:bodyPr/>
          <a:lstStyle>
            <a:lvl1pPr>
              <a:lnSpc>
                <a:spcPct val="100000"/>
              </a:lnSpc>
              <a:defRPr sz="4500">
                <a:highlight>
                  <a:srgbClr val="FFFFFF"/>
                </a:highlight>
              </a:defRPr>
            </a:lvl1pPr>
          </a:lstStyle>
          <a:p>
            <a:r>
              <a:rPr lang="en-US"/>
              <a:t>Click to edit Master title style</a:t>
            </a:r>
            <a:endParaRPr lang="en-US" dirty="0"/>
          </a:p>
        </p:txBody>
      </p:sp>
      <p:sp>
        <p:nvSpPr>
          <p:cNvPr id="26" name="Subtitle 2">
            <a:extLst>
              <a:ext uri="{FF2B5EF4-FFF2-40B4-BE49-F238E27FC236}">
                <a16:creationId xmlns:a16="http://schemas.microsoft.com/office/drawing/2014/main" id="{A1A5E3CB-F490-44A3-9769-374F0F9201A1}"/>
              </a:ext>
            </a:extLst>
          </p:cNvPr>
          <p:cNvSpPr>
            <a:spLocks noGrp="1"/>
          </p:cNvSpPr>
          <p:nvPr>
            <p:ph type="subTitle" idx="1" hasCustomPrompt="1"/>
          </p:nvPr>
        </p:nvSpPr>
        <p:spPr>
          <a:xfrm>
            <a:off x="2463595" y="5199013"/>
            <a:ext cx="1584852" cy="269304"/>
          </a:xfrm>
        </p:spPr>
        <p:txBody>
          <a:bodyPr wrap="none" lIns="0" tIns="0" rIns="0" bIns="0">
            <a:spAutoFit/>
          </a:bodyPr>
          <a:lstStyle>
            <a:lvl1pPr marL="0" indent="0" algn="l">
              <a:spcBef>
                <a:spcPts val="0"/>
              </a:spcBef>
              <a:buNone/>
              <a:defRPr sz="1750">
                <a:solidFill>
                  <a:schemeClr val="tx1"/>
                </a:solidFill>
                <a:highlight>
                  <a:srgbClr val="FFFFFF"/>
                </a:highlight>
              </a:defRPr>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nb-NO" noProof="0" dirty="0"/>
              <a:t>Navn Etternavn</a:t>
            </a:r>
          </a:p>
        </p:txBody>
      </p:sp>
      <p:sp>
        <p:nvSpPr>
          <p:cNvPr id="28" name="Text Placeholder 8">
            <a:extLst>
              <a:ext uri="{FF2B5EF4-FFF2-40B4-BE49-F238E27FC236}">
                <a16:creationId xmlns:a16="http://schemas.microsoft.com/office/drawing/2014/main" id="{3F93262B-E88D-4BFD-9D4B-7AD8BFDC480A}"/>
              </a:ext>
            </a:extLst>
          </p:cNvPr>
          <p:cNvSpPr>
            <a:spLocks noGrp="1"/>
          </p:cNvSpPr>
          <p:nvPr>
            <p:ph type="body" sz="quarter" idx="16" hasCustomPrompt="1"/>
          </p:nvPr>
        </p:nvSpPr>
        <p:spPr>
          <a:xfrm>
            <a:off x="2463594" y="5468760"/>
            <a:ext cx="478977" cy="269304"/>
          </a:xfrm>
        </p:spPr>
        <p:txBody>
          <a:bodyPr wrap="none" lIns="0" tIns="0" rIns="0" bIns="0">
            <a:spAutoFit/>
          </a:bodyPr>
          <a:lstStyle>
            <a:lvl1pPr marL="0" indent="0">
              <a:buNone/>
              <a:defRPr sz="1750">
                <a:highlight>
                  <a:srgbClr val="FFFFFF"/>
                </a:highlight>
              </a:defRPr>
            </a:lvl1pPr>
          </a:lstStyle>
          <a:p>
            <a:pPr lvl="0"/>
            <a:r>
              <a:rPr lang="nb-NO" dirty="0"/>
              <a:t>Tittel</a:t>
            </a:r>
            <a:endParaRPr lang="en-US" dirty="0"/>
          </a:p>
        </p:txBody>
      </p:sp>
      <p:sp>
        <p:nvSpPr>
          <p:cNvPr id="29" name="Text Placeholder 8">
            <a:extLst>
              <a:ext uri="{FF2B5EF4-FFF2-40B4-BE49-F238E27FC236}">
                <a16:creationId xmlns:a16="http://schemas.microsoft.com/office/drawing/2014/main" id="{830548DB-AABB-4BB8-A24A-769595E8EB4C}"/>
              </a:ext>
            </a:extLst>
          </p:cNvPr>
          <p:cNvSpPr>
            <a:spLocks noGrp="1"/>
          </p:cNvSpPr>
          <p:nvPr>
            <p:ph type="body" sz="quarter" idx="17" hasCustomPrompt="1"/>
          </p:nvPr>
        </p:nvSpPr>
        <p:spPr>
          <a:xfrm>
            <a:off x="2463594" y="5735491"/>
            <a:ext cx="586699" cy="269304"/>
          </a:xfrm>
        </p:spPr>
        <p:txBody>
          <a:bodyPr wrap="none" lIns="0" tIns="0" rIns="0" bIns="0">
            <a:spAutoFit/>
          </a:bodyPr>
          <a:lstStyle>
            <a:lvl1pPr marL="0" indent="0">
              <a:buNone/>
              <a:defRPr sz="1750">
                <a:solidFill>
                  <a:schemeClr val="tx1"/>
                </a:solidFill>
                <a:highlight>
                  <a:srgbClr val="FFFFFF"/>
                </a:highlight>
              </a:defRPr>
            </a:lvl1pPr>
          </a:lstStyle>
          <a:p>
            <a:pPr lvl="0"/>
            <a:r>
              <a:rPr lang="nb-NO" dirty="0"/>
              <a:t>Enhet</a:t>
            </a:r>
          </a:p>
        </p:txBody>
      </p:sp>
      <p:sp>
        <p:nvSpPr>
          <p:cNvPr id="27" name="Date Placeholder 3">
            <a:extLst>
              <a:ext uri="{FF2B5EF4-FFF2-40B4-BE49-F238E27FC236}">
                <a16:creationId xmlns:a16="http://schemas.microsoft.com/office/drawing/2014/main" id="{7600F748-6DC4-4BF6-91DC-8B5B90204822}"/>
              </a:ext>
            </a:extLst>
          </p:cNvPr>
          <p:cNvSpPr>
            <a:spLocks noGrp="1"/>
          </p:cNvSpPr>
          <p:nvPr>
            <p:ph type="dt" sz="half" idx="10"/>
          </p:nvPr>
        </p:nvSpPr>
        <p:spPr>
          <a:xfrm>
            <a:off x="2463595" y="6264544"/>
            <a:ext cx="1161660" cy="269304"/>
          </a:xfrm>
        </p:spPr>
        <p:txBody>
          <a:bodyPr wrap="none" lIns="0" tIns="0" rIns="0" bIns="0">
            <a:spAutoFit/>
          </a:bodyPr>
          <a:lstStyle>
            <a:lvl1pPr>
              <a:defRPr sz="1750">
                <a:solidFill>
                  <a:schemeClr val="tx1"/>
                </a:solidFill>
                <a:highlight>
                  <a:srgbClr val="FFFFFF"/>
                </a:highlight>
              </a:defRPr>
            </a:lvl1pPr>
          </a:lstStyle>
          <a:p>
            <a:endParaRPr lang="en-US" dirty="0">
              <a:highlight>
                <a:srgbClr val="FFFFFF"/>
              </a:highlight>
            </a:endParaRPr>
          </a:p>
        </p:txBody>
      </p:sp>
      <p:sp>
        <p:nvSpPr>
          <p:cNvPr id="24" name="Text Placeholder 4" descr="UiO segl">
            <a:extLst>
              <a:ext uri="{FF2B5EF4-FFF2-40B4-BE49-F238E27FC236}">
                <a16:creationId xmlns:a16="http://schemas.microsoft.com/office/drawing/2014/main" id="{4826FBBD-4B21-4F4F-940C-B2F17405B175}"/>
              </a:ext>
            </a:extLst>
          </p:cNvPr>
          <p:cNvSpPr>
            <a:spLocks noGrp="1"/>
          </p:cNvSpPr>
          <p:nvPr>
            <p:ph type="body" sz="quarter" idx="14" hasCustomPrompt="1"/>
          </p:nvPr>
        </p:nvSpPr>
        <p:spPr>
          <a:xfrm>
            <a:off x="10785613" y="5457092"/>
            <a:ext cx="1025436" cy="1025421"/>
          </a:xfrm>
          <a:blipFill>
            <a:blip r:embed="rId4">
              <a:extLst>
                <a:ext uri="{96DAC541-7B7A-43D3-8B79-37D633B846F1}">
                  <asvg:svgBlip xmlns:asvg="http://schemas.microsoft.com/office/drawing/2016/SVG/main" r:embed="rId5"/>
                </a:ext>
              </a:extLst>
            </a:blip>
            <a:stretch>
              <a:fillRect/>
            </a:stretch>
          </a:blipFill>
        </p:spPr>
        <p:txBody>
          <a:bodyPr/>
          <a:lstStyle>
            <a:lvl1pPr>
              <a:buNone/>
              <a:defRPr sz="100"/>
            </a:lvl1pPr>
          </a:lstStyle>
          <a:p>
            <a:pPr lvl="0"/>
            <a:r>
              <a:rPr lang="nb-NO" dirty="0"/>
              <a:t> </a:t>
            </a:r>
            <a:endParaRPr lang="en-US" dirty="0"/>
          </a:p>
        </p:txBody>
      </p:sp>
      <p:sp>
        <p:nvSpPr>
          <p:cNvPr id="10" name="addin_colorlist" hidden="1">
            <a:extLst>
              <a:ext uri="{FF2B5EF4-FFF2-40B4-BE49-F238E27FC236}">
                <a16:creationId xmlns:a16="http://schemas.microsoft.com/office/drawing/2014/main" id="{B0379490-61FF-4C9C-B44F-5DD7CB40C36C}"/>
              </a:ext>
            </a:extLst>
          </p:cNvPr>
          <p:cNvSpPr/>
          <p:nvPr userDrawn="1"/>
        </p:nvSpPr>
        <p:spPr>
          <a:xfrm>
            <a:off x="0" y="-147218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kapfor1, kapfor4, kapfor5, kapfor6, kapfor7</a:t>
            </a:r>
          </a:p>
        </p:txBody>
      </p:sp>
      <p:sp>
        <p:nvSpPr>
          <p:cNvPr id="11" name="addin_colorbox" hidden="1">
            <a:extLst>
              <a:ext uri="{FF2B5EF4-FFF2-40B4-BE49-F238E27FC236}">
                <a16:creationId xmlns:a16="http://schemas.microsoft.com/office/drawing/2014/main" id="{6B42BF81-FF18-4115-85FC-CE7803CA65FB}"/>
              </a:ext>
            </a:extLst>
          </p:cNvPr>
          <p:cNvSpPr/>
          <p:nvPr userDrawn="1"/>
        </p:nvSpPr>
        <p:spPr>
          <a:xfrm>
            <a:off x="486187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12" name="addin_title" hidden="1">
            <a:extLst>
              <a:ext uri="{FF2B5EF4-FFF2-40B4-BE49-F238E27FC236}">
                <a16:creationId xmlns:a16="http://schemas.microsoft.com/office/drawing/2014/main" id="{418CE57E-2D37-4EE5-B26D-DFEAE88A1535}"/>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15" name="addin_text" hidden="1">
            <a:extLst>
              <a:ext uri="{FF2B5EF4-FFF2-40B4-BE49-F238E27FC236}">
                <a16:creationId xmlns:a16="http://schemas.microsoft.com/office/drawing/2014/main" id="{CD630040-B997-4A94-A37F-E93FDB1C7D5A}"/>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16" name="addin_image" hidden="1">
            <a:extLst>
              <a:ext uri="{FF2B5EF4-FFF2-40B4-BE49-F238E27FC236}">
                <a16:creationId xmlns:a16="http://schemas.microsoft.com/office/drawing/2014/main" id="{D0D1E4AF-887F-464D-A7A3-31F992900690}"/>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17" name="addin_grouplist" hidden="1">
            <a:extLst>
              <a:ext uri="{FF2B5EF4-FFF2-40B4-BE49-F238E27FC236}">
                <a16:creationId xmlns:a16="http://schemas.microsoft.com/office/drawing/2014/main" id="{96031079-7FE0-4679-A5A0-0F53F6C3A5B5}"/>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19" name="addin_logo" hidden="1">
            <a:extLst>
              <a:ext uri="{FF2B5EF4-FFF2-40B4-BE49-F238E27FC236}">
                <a16:creationId xmlns:a16="http://schemas.microsoft.com/office/drawing/2014/main" id="{9ABE3E70-DF6A-4CC2-9E35-9346CEDB8C5A}"/>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pic>
        <p:nvPicPr>
          <p:cNvPr id="20" name="logo_hvit" descr="UiO Segl" hidden="1">
            <a:extLst>
              <a:ext uri="{FF2B5EF4-FFF2-40B4-BE49-F238E27FC236}">
                <a16:creationId xmlns:a16="http://schemas.microsoft.com/office/drawing/2014/main" id="{A35AF58C-1F83-4C12-A068-80E9CC398435}"/>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0785613" y="5457092"/>
            <a:ext cx="1025436" cy="1025436"/>
          </a:xfrm>
          <a:prstGeom prst="rect">
            <a:avLst/>
          </a:prstGeom>
        </p:spPr>
      </p:pic>
      <p:pic>
        <p:nvPicPr>
          <p:cNvPr id="21" name="logo_sort" descr="UiO Segl" hidden="1">
            <a:extLst>
              <a:ext uri="{FF2B5EF4-FFF2-40B4-BE49-F238E27FC236}">
                <a16:creationId xmlns:a16="http://schemas.microsoft.com/office/drawing/2014/main" id="{D7BA3FF9-8E23-4D04-8078-E40403A8D745}"/>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10785614" y="5457093"/>
            <a:ext cx="1025421" cy="1025421"/>
          </a:xfrm>
          <a:prstGeom prst="rect">
            <a:avLst/>
          </a:prstGeom>
        </p:spPr>
      </p:pic>
    </p:spTree>
    <p:extLst>
      <p:ext uri="{BB962C8B-B14F-4D97-AF65-F5344CB8AC3E}">
        <p14:creationId xmlns:p14="http://schemas.microsoft.com/office/powerpoint/2010/main" val="635028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orside Fakultet Bilde">
    <p:bg>
      <p:bgPr>
        <a:solidFill>
          <a:schemeClr val="lt1"/>
        </a:solidFill>
        <a:effectLst/>
      </p:bgPr>
    </p:bg>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A84D768E-AC85-41DD-B1B7-0298BF33163D}"/>
              </a:ext>
            </a:extLst>
          </p:cNvPr>
          <p:cNvSpPr>
            <a:spLocks noGrp="1"/>
          </p:cNvSpPr>
          <p:nvPr>
            <p:ph type="pic" sz="quarter" idx="13"/>
          </p:nvPr>
        </p:nvSpPr>
        <p:spPr>
          <a:xfrm>
            <a:off x="6209880" y="0"/>
            <a:ext cx="598212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txBody>
          <a:bodyPr lIns="0" tIns="0" rIns="0" bIns="0"/>
          <a:lstStyle/>
          <a:p>
            <a:r>
              <a:rPr lang="en-US"/>
              <a:t>Click icon to add picture</a:t>
            </a:r>
          </a:p>
        </p:txBody>
      </p:sp>
      <p:sp>
        <p:nvSpPr>
          <p:cNvPr id="13" name="Rectangle 12" descr="Bakgrunn">
            <a:extLst>
              <a:ext uri="{FF2B5EF4-FFF2-40B4-BE49-F238E27FC236}">
                <a16:creationId xmlns:a16="http://schemas.microsoft.com/office/drawing/2014/main" id="{CDC2DD76-E94A-435B-BDB4-D10EA8D453D9}"/>
              </a:ext>
            </a:extLst>
          </p:cNvPr>
          <p:cNvSpPr/>
          <p:nvPr userDrawn="1"/>
        </p:nvSpPr>
        <p:spPr>
          <a:xfrm>
            <a:off x="0" y="0"/>
            <a:ext cx="620988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50"/>
          </a:p>
        </p:txBody>
      </p:sp>
      <p:sp>
        <p:nvSpPr>
          <p:cNvPr id="15" name="Title 1">
            <a:extLst>
              <a:ext uri="{FF2B5EF4-FFF2-40B4-BE49-F238E27FC236}">
                <a16:creationId xmlns:a16="http://schemas.microsoft.com/office/drawing/2014/main" id="{1A99F6BB-7452-4A97-9D6D-C9C80D04D213}"/>
              </a:ext>
            </a:extLst>
          </p:cNvPr>
          <p:cNvSpPr>
            <a:spLocks noGrp="1"/>
          </p:cNvSpPr>
          <p:nvPr>
            <p:ph type="ctrTitle" hasCustomPrompt="1"/>
          </p:nvPr>
        </p:nvSpPr>
        <p:spPr>
          <a:xfrm>
            <a:off x="379038" y="239167"/>
            <a:ext cx="5075367" cy="2387600"/>
          </a:xfrm>
          <a:solidFill>
            <a:srgbClr val="0000FF">
              <a:alpha val="0"/>
            </a:srgbClr>
          </a:solidFill>
        </p:spPr>
        <p:txBody>
          <a:bodyPr anchor="t"/>
          <a:lstStyle>
            <a:lvl1pPr algn="l">
              <a:lnSpc>
                <a:spcPct val="100000"/>
              </a:lnSpc>
              <a:defRPr sz="4501"/>
            </a:lvl1pPr>
          </a:lstStyle>
          <a:p>
            <a:r>
              <a:rPr lang="nb-NO" noProof="0" dirty="0"/>
              <a:t>Velg fakultet fra </a:t>
            </a:r>
            <a:r>
              <a:rPr lang="nb-NO" noProof="0" dirty="0" err="1"/>
              <a:t>nedtrekksmenyen</a:t>
            </a:r>
            <a:endParaRPr lang="en-US" noProof="0" dirty="0"/>
          </a:p>
        </p:txBody>
      </p:sp>
      <p:sp>
        <p:nvSpPr>
          <p:cNvPr id="28" name="Text Placeholder 8">
            <a:extLst>
              <a:ext uri="{FF2B5EF4-FFF2-40B4-BE49-F238E27FC236}">
                <a16:creationId xmlns:a16="http://schemas.microsoft.com/office/drawing/2014/main" id="{E17BAB58-FE9E-48CD-90C1-5A92CD4AF345}"/>
              </a:ext>
            </a:extLst>
          </p:cNvPr>
          <p:cNvSpPr>
            <a:spLocks noGrp="1"/>
          </p:cNvSpPr>
          <p:nvPr>
            <p:ph type="body" sz="quarter" idx="22" hasCustomPrompt="1"/>
          </p:nvPr>
        </p:nvSpPr>
        <p:spPr>
          <a:xfrm>
            <a:off x="379038" y="4112581"/>
            <a:ext cx="5080128" cy="226283"/>
          </a:xfrm>
        </p:spPr>
        <p:txBody>
          <a:bodyPr/>
          <a:lstStyle>
            <a:lvl1pPr marL="0" indent="0">
              <a:buNone/>
              <a:defRPr sz="1750"/>
            </a:lvl1pPr>
          </a:lstStyle>
          <a:p>
            <a:pPr lvl="0"/>
            <a:r>
              <a:rPr lang="nb-NO" dirty="0"/>
              <a:t>Navn Etternavn</a:t>
            </a:r>
            <a:endParaRPr lang="en-US" dirty="0"/>
          </a:p>
        </p:txBody>
      </p:sp>
      <p:sp>
        <p:nvSpPr>
          <p:cNvPr id="26" name="Text Placeholder 8">
            <a:extLst>
              <a:ext uri="{FF2B5EF4-FFF2-40B4-BE49-F238E27FC236}">
                <a16:creationId xmlns:a16="http://schemas.microsoft.com/office/drawing/2014/main" id="{D1011A16-94DD-4043-A614-BEC724B6F1F6}"/>
              </a:ext>
            </a:extLst>
          </p:cNvPr>
          <p:cNvSpPr>
            <a:spLocks noGrp="1"/>
          </p:cNvSpPr>
          <p:nvPr>
            <p:ph type="body" sz="quarter" idx="16" hasCustomPrompt="1"/>
          </p:nvPr>
        </p:nvSpPr>
        <p:spPr>
          <a:xfrm>
            <a:off x="383800" y="4379312"/>
            <a:ext cx="5075366" cy="226283"/>
          </a:xfrm>
        </p:spPr>
        <p:txBody>
          <a:bodyPr/>
          <a:lstStyle>
            <a:lvl1pPr marL="0" indent="0">
              <a:buNone/>
              <a:defRPr sz="1750"/>
            </a:lvl1pPr>
          </a:lstStyle>
          <a:p>
            <a:pPr lvl="0"/>
            <a:r>
              <a:rPr lang="nb-NO" dirty="0"/>
              <a:t>Tittel</a:t>
            </a:r>
            <a:endParaRPr lang="en-US" dirty="0"/>
          </a:p>
        </p:txBody>
      </p:sp>
      <p:sp>
        <p:nvSpPr>
          <p:cNvPr id="27" name="Text Placeholder 8">
            <a:extLst>
              <a:ext uri="{FF2B5EF4-FFF2-40B4-BE49-F238E27FC236}">
                <a16:creationId xmlns:a16="http://schemas.microsoft.com/office/drawing/2014/main" id="{BC09F072-DFF2-42B8-9221-578EE194D06A}"/>
              </a:ext>
            </a:extLst>
          </p:cNvPr>
          <p:cNvSpPr>
            <a:spLocks noGrp="1"/>
          </p:cNvSpPr>
          <p:nvPr>
            <p:ph type="body" sz="quarter" idx="17" hasCustomPrompt="1"/>
          </p:nvPr>
        </p:nvSpPr>
        <p:spPr>
          <a:xfrm>
            <a:off x="383800" y="4646043"/>
            <a:ext cx="5075367" cy="226283"/>
          </a:xfrm>
        </p:spPr>
        <p:txBody>
          <a:bodyPr/>
          <a:lstStyle>
            <a:lvl1pPr marL="0" indent="0">
              <a:buNone/>
              <a:defRPr sz="1750"/>
            </a:lvl1pPr>
          </a:lstStyle>
          <a:p>
            <a:pPr lvl="0"/>
            <a:r>
              <a:rPr lang="nb-NO" dirty="0"/>
              <a:t>Enhet</a:t>
            </a:r>
            <a:endParaRPr lang="en-US" dirty="0"/>
          </a:p>
        </p:txBody>
      </p:sp>
      <p:sp>
        <p:nvSpPr>
          <p:cNvPr id="25" name="Date Placeholder 3">
            <a:extLst>
              <a:ext uri="{FF2B5EF4-FFF2-40B4-BE49-F238E27FC236}">
                <a16:creationId xmlns:a16="http://schemas.microsoft.com/office/drawing/2014/main" id="{3BBDCC2B-F1B3-4493-BC07-8FE83C70C0EE}"/>
              </a:ext>
            </a:extLst>
          </p:cNvPr>
          <p:cNvSpPr>
            <a:spLocks noGrp="1"/>
          </p:cNvSpPr>
          <p:nvPr>
            <p:ph type="dt" sz="half" idx="10"/>
          </p:nvPr>
        </p:nvSpPr>
        <p:spPr>
          <a:xfrm>
            <a:off x="379038" y="5135118"/>
            <a:ext cx="5075367" cy="365125"/>
          </a:xfrm>
        </p:spPr>
        <p:txBody>
          <a:bodyPr lIns="0" tIns="0" rIns="0" bIns="0"/>
          <a:lstStyle>
            <a:lvl1pPr>
              <a:defRPr sz="1750">
                <a:solidFill>
                  <a:schemeClr val="tx1"/>
                </a:solidFill>
              </a:defRPr>
            </a:lvl1pPr>
          </a:lstStyle>
          <a:p>
            <a:endParaRPr lang="en-US" dirty="0"/>
          </a:p>
        </p:txBody>
      </p:sp>
      <p:pic>
        <p:nvPicPr>
          <p:cNvPr id="24" name="Graphic 23" descr="UiO segl">
            <a:extLst>
              <a:ext uri="{FF2B5EF4-FFF2-40B4-BE49-F238E27FC236}">
                <a16:creationId xmlns:a16="http://schemas.microsoft.com/office/drawing/2014/main" id="{EC3480BC-2C3D-4A7E-9C52-40E1CC216EE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379038" y="5945262"/>
            <a:ext cx="2078732" cy="538688"/>
          </a:xfrm>
          <a:prstGeom prst="rect">
            <a:avLst/>
          </a:prstGeom>
        </p:spPr>
      </p:pic>
      <p:sp>
        <p:nvSpPr>
          <p:cNvPr id="10" name="addin_colorlist" hidden="1">
            <a:extLst>
              <a:ext uri="{FF2B5EF4-FFF2-40B4-BE49-F238E27FC236}">
                <a16:creationId xmlns:a16="http://schemas.microsoft.com/office/drawing/2014/main" id="{39C5D506-67A5-4F89-8560-22F43BCF74AF}"/>
              </a:ext>
            </a:extLst>
          </p:cNvPr>
          <p:cNvSpPr/>
          <p:nvPr userDrawn="1"/>
        </p:nvSpPr>
        <p:spPr>
          <a:xfrm>
            <a:off x="0" y="-1466578"/>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halv1, halv2, halv3, halv4, halv5, halv6, halv7, halv8</a:t>
            </a:r>
          </a:p>
        </p:txBody>
      </p:sp>
      <p:sp>
        <p:nvSpPr>
          <p:cNvPr id="16" name="addin_colorbox" hidden="1">
            <a:extLst>
              <a:ext uri="{FF2B5EF4-FFF2-40B4-BE49-F238E27FC236}">
                <a16:creationId xmlns:a16="http://schemas.microsoft.com/office/drawing/2014/main" id="{FCA3E1BC-B669-4110-87EA-FAF1FA6121DD}"/>
              </a:ext>
            </a:extLst>
          </p:cNvPr>
          <p:cNvSpPr/>
          <p:nvPr userDrawn="1"/>
        </p:nvSpPr>
        <p:spPr>
          <a:xfrm>
            <a:off x="486187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17" name="addin_title" hidden="1">
            <a:extLst>
              <a:ext uri="{FF2B5EF4-FFF2-40B4-BE49-F238E27FC236}">
                <a16:creationId xmlns:a16="http://schemas.microsoft.com/office/drawing/2014/main" id="{3ED724C7-6D8D-4B02-A942-476103665D49}"/>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18" name="addin_text" hidden="1">
            <a:extLst>
              <a:ext uri="{FF2B5EF4-FFF2-40B4-BE49-F238E27FC236}">
                <a16:creationId xmlns:a16="http://schemas.microsoft.com/office/drawing/2014/main" id="{3875A1F9-BE97-453C-A6D3-C2B80FB26DAF}"/>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19" name="addin_image" hidden="1">
            <a:extLst>
              <a:ext uri="{FF2B5EF4-FFF2-40B4-BE49-F238E27FC236}">
                <a16:creationId xmlns:a16="http://schemas.microsoft.com/office/drawing/2014/main" id="{B74C45E3-A0CF-4E11-99D4-B0A97B5ECA6D}"/>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20" name="addin_grouplist" hidden="1">
            <a:extLst>
              <a:ext uri="{FF2B5EF4-FFF2-40B4-BE49-F238E27FC236}">
                <a16:creationId xmlns:a16="http://schemas.microsoft.com/office/drawing/2014/main" id="{E863661C-B13F-46BB-BA71-469E9D5AB327}"/>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21" name="addin_logo" hidden="1">
            <a:extLst>
              <a:ext uri="{FF2B5EF4-FFF2-40B4-BE49-F238E27FC236}">
                <a16:creationId xmlns:a16="http://schemas.microsoft.com/office/drawing/2014/main" id="{6B15E5D0-41F1-4B95-AEBC-8FEF29F24DE4}"/>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spTree>
    <p:extLst>
      <p:ext uri="{BB962C8B-B14F-4D97-AF65-F5344CB8AC3E}">
        <p14:creationId xmlns:p14="http://schemas.microsoft.com/office/powerpoint/2010/main" val="1491820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Forside Fakultet Farge/Innhold">
    <p:spTree>
      <p:nvGrpSpPr>
        <p:cNvPr id="1" name=""/>
        <p:cNvGrpSpPr/>
        <p:nvPr/>
      </p:nvGrpSpPr>
      <p:grpSpPr>
        <a:xfrm>
          <a:off x="0" y="0"/>
          <a:ext cx="0" cy="0"/>
          <a:chOff x="0" y="0"/>
          <a:chExt cx="0" cy="0"/>
        </a:xfrm>
      </p:grpSpPr>
      <p:sp>
        <p:nvSpPr>
          <p:cNvPr id="23" name="Text Placeholder 2" descr="Bakgrunn">
            <a:extLst>
              <a:ext uri="{FF2B5EF4-FFF2-40B4-BE49-F238E27FC236}">
                <a16:creationId xmlns:a16="http://schemas.microsoft.com/office/drawing/2014/main" id="{4E3EE5B4-2D44-45E3-B636-1734E02BAC5F}"/>
              </a:ext>
            </a:extLst>
          </p:cNvPr>
          <p:cNvSpPr>
            <a:spLocks noGrp="1"/>
          </p:cNvSpPr>
          <p:nvPr>
            <p:ph type="body" sz="quarter" idx="18" hasCustomPrompt="1"/>
          </p:nvPr>
        </p:nvSpPr>
        <p:spPr>
          <a:xfrm>
            <a:off x="6214641" y="0"/>
            <a:ext cx="5973955" cy="6858000"/>
          </a:xfrm>
          <a:solidFill>
            <a:schemeClr val="accent4"/>
          </a:solidFill>
        </p:spPr>
        <p:txBody>
          <a:bodyPr/>
          <a:lstStyle>
            <a:lvl1pPr marL="0" indent="0">
              <a:buNone/>
              <a:defRPr sz="200">
                <a:solidFill>
                  <a:srgbClr val="010000"/>
                </a:solidFill>
              </a:defRPr>
            </a:lvl1pPr>
          </a:lstStyle>
          <a:p>
            <a:pPr lvl="0"/>
            <a:r>
              <a:rPr lang="en-US" dirty="0"/>
              <a:t> </a:t>
            </a:r>
          </a:p>
        </p:txBody>
      </p:sp>
      <p:sp>
        <p:nvSpPr>
          <p:cNvPr id="14" name="Content Placeholder 17" hidden="1">
            <a:extLst>
              <a:ext uri="{FF2B5EF4-FFF2-40B4-BE49-F238E27FC236}">
                <a16:creationId xmlns:a16="http://schemas.microsoft.com/office/drawing/2014/main" id="{F839063B-4438-46C0-A11A-618196F76696}"/>
              </a:ext>
            </a:extLst>
          </p:cNvPr>
          <p:cNvSpPr>
            <a:spLocks noGrp="1"/>
          </p:cNvSpPr>
          <p:nvPr>
            <p:ph sz="quarter" idx="12" hasCustomPrompt="1"/>
          </p:nvPr>
        </p:nvSpPr>
        <p:spPr>
          <a:xfrm>
            <a:off x="6209880" y="0"/>
            <a:ext cx="5982120" cy="6858000"/>
          </a:xfrm>
          <a:prstGeom prst="rect">
            <a:avLst/>
          </a:prstGeom>
          <a:noFill/>
        </p:spPr>
        <p:txBody>
          <a:bodyPr lIns="0" tIns="0" rIns="0" bIns="0"/>
          <a:lstStyle>
            <a:lvl1pPr>
              <a:buNone/>
              <a:defRPr/>
            </a:lvl1pPr>
          </a:lstStyle>
          <a:p>
            <a:pPr lvl="0"/>
            <a:r>
              <a:rPr lang="nb-NO" dirty="0"/>
              <a:t> </a:t>
            </a:r>
            <a:endParaRPr lang="en-US" dirty="0"/>
          </a:p>
        </p:txBody>
      </p:sp>
      <p:sp>
        <p:nvSpPr>
          <p:cNvPr id="15" name="Title 1">
            <a:extLst>
              <a:ext uri="{FF2B5EF4-FFF2-40B4-BE49-F238E27FC236}">
                <a16:creationId xmlns:a16="http://schemas.microsoft.com/office/drawing/2014/main" id="{1A99F6BB-7452-4A97-9D6D-C9C80D04D213}"/>
              </a:ext>
            </a:extLst>
          </p:cNvPr>
          <p:cNvSpPr>
            <a:spLocks noGrp="1"/>
          </p:cNvSpPr>
          <p:nvPr>
            <p:ph type="ctrTitle" hasCustomPrompt="1"/>
          </p:nvPr>
        </p:nvSpPr>
        <p:spPr>
          <a:xfrm>
            <a:off x="379038" y="239167"/>
            <a:ext cx="5075367" cy="2387600"/>
          </a:xfrm>
          <a:solidFill>
            <a:srgbClr val="0000FF">
              <a:alpha val="0"/>
            </a:srgbClr>
          </a:solidFill>
        </p:spPr>
        <p:txBody>
          <a:bodyPr anchor="t"/>
          <a:lstStyle>
            <a:lvl1pPr algn="l">
              <a:lnSpc>
                <a:spcPct val="100000"/>
              </a:lnSpc>
              <a:defRPr sz="4501"/>
            </a:lvl1pPr>
          </a:lstStyle>
          <a:p>
            <a:r>
              <a:rPr lang="nb-NO" noProof="0" dirty="0"/>
              <a:t>Velg fakultet fra </a:t>
            </a:r>
            <a:r>
              <a:rPr lang="nb-NO" noProof="0" dirty="0" err="1"/>
              <a:t>nedtrekksmenyen</a:t>
            </a:r>
            <a:endParaRPr lang="en-US" noProof="0" dirty="0"/>
          </a:p>
        </p:txBody>
      </p:sp>
      <p:sp>
        <p:nvSpPr>
          <p:cNvPr id="27" name="Text Placeholder 8">
            <a:extLst>
              <a:ext uri="{FF2B5EF4-FFF2-40B4-BE49-F238E27FC236}">
                <a16:creationId xmlns:a16="http://schemas.microsoft.com/office/drawing/2014/main" id="{D0FDCF8F-A008-4CFD-BFC2-4B8B6F9B5138}"/>
              </a:ext>
            </a:extLst>
          </p:cNvPr>
          <p:cNvSpPr>
            <a:spLocks noGrp="1"/>
          </p:cNvSpPr>
          <p:nvPr>
            <p:ph type="body" sz="quarter" idx="22" hasCustomPrompt="1"/>
          </p:nvPr>
        </p:nvSpPr>
        <p:spPr>
          <a:xfrm>
            <a:off x="379038" y="4112581"/>
            <a:ext cx="5080128" cy="226283"/>
          </a:xfrm>
        </p:spPr>
        <p:txBody>
          <a:bodyPr/>
          <a:lstStyle>
            <a:lvl1pPr marL="0" indent="0">
              <a:buNone/>
              <a:defRPr sz="1750"/>
            </a:lvl1pPr>
          </a:lstStyle>
          <a:p>
            <a:pPr lvl="0"/>
            <a:r>
              <a:rPr lang="nb-NO" dirty="0"/>
              <a:t>Navn Etternavn</a:t>
            </a:r>
            <a:endParaRPr lang="en-US" dirty="0"/>
          </a:p>
        </p:txBody>
      </p:sp>
      <p:sp>
        <p:nvSpPr>
          <p:cNvPr id="25" name="Text Placeholder 8">
            <a:extLst>
              <a:ext uri="{FF2B5EF4-FFF2-40B4-BE49-F238E27FC236}">
                <a16:creationId xmlns:a16="http://schemas.microsoft.com/office/drawing/2014/main" id="{2127E9DC-8728-47D2-950F-5610AB44AE59}"/>
              </a:ext>
            </a:extLst>
          </p:cNvPr>
          <p:cNvSpPr>
            <a:spLocks noGrp="1"/>
          </p:cNvSpPr>
          <p:nvPr>
            <p:ph type="body" sz="quarter" idx="16" hasCustomPrompt="1"/>
          </p:nvPr>
        </p:nvSpPr>
        <p:spPr>
          <a:xfrm>
            <a:off x="383800" y="4379312"/>
            <a:ext cx="5075366" cy="226283"/>
          </a:xfrm>
        </p:spPr>
        <p:txBody>
          <a:bodyPr/>
          <a:lstStyle>
            <a:lvl1pPr marL="0" indent="0">
              <a:buNone/>
              <a:defRPr sz="1750"/>
            </a:lvl1pPr>
          </a:lstStyle>
          <a:p>
            <a:pPr lvl="0"/>
            <a:r>
              <a:rPr lang="nb-NO" dirty="0"/>
              <a:t>Tittel</a:t>
            </a:r>
            <a:endParaRPr lang="en-US" dirty="0"/>
          </a:p>
        </p:txBody>
      </p:sp>
      <p:sp>
        <p:nvSpPr>
          <p:cNvPr id="26" name="Text Placeholder 8">
            <a:extLst>
              <a:ext uri="{FF2B5EF4-FFF2-40B4-BE49-F238E27FC236}">
                <a16:creationId xmlns:a16="http://schemas.microsoft.com/office/drawing/2014/main" id="{212AB716-EA8C-40F3-9E5E-FADFDE5B68A9}"/>
              </a:ext>
            </a:extLst>
          </p:cNvPr>
          <p:cNvSpPr>
            <a:spLocks noGrp="1"/>
          </p:cNvSpPr>
          <p:nvPr>
            <p:ph type="body" sz="quarter" idx="17" hasCustomPrompt="1"/>
          </p:nvPr>
        </p:nvSpPr>
        <p:spPr>
          <a:xfrm>
            <a:off x="383800" y="4646043"/>
            <a:ext cx="5075367" cy="226283"/>
          </a:xfrm>
        </p:spPr>
        <p:txBody>
          <a:bodyPr/>
          <a:lstStyle>
            <a:lvl1pPr marL="0" indent="0">
              <a:buNone/>
              <a:defRPr sz="1750"/>
            </a:lvl1pPr>
          </a:lstStyle>
          <a:p>
            <a:pPr lvl="0"/>
            <a:r>
              <a:rPr lang="nb-NO" dirty="0"/>
              <a:t>Enhet</a:t>
            </a:r>
            <a:endParaRPr lang="en-US" dirty="0"/>
          </a:p>
        </p:txBody>
      </p:sp>
      <p:sp>
        <p:nvSpPr>
          <p:cNvPr id="24" name="Date Placeholder 3">
            <a:extLst>
              <a:ext uri="{FF2B5EF4-FFF2-40B4-BE49-F238E27FC236}">
                <a16:creationId xmlns:a16="http://schemas.microsoft.com/office/drawing/2014/main" id="{C0D51CD3-9F1B-45C4-9816-FCEC12A47AF7}"/>
              </a:ext>
            </a:extLst>
          </p:cNvPr>
          <p:cNvSpPr>
            <a:spLocks noGrp="1"/>
          </p:cNvSpPr>
          <p:nvPr>
            <p:ph type="dt" sz="half" idx="10"/>
          </p:nvPr>
        </p:nvSpPr>
        <p:spPr>
          <a:xfrm>
            <a:off x="379038" y="5135118"/>
            <a:ext cx="5075367" cy="365125"/>
          </a:xfrm>
        </p:spPr>
        <p:txBody>
          <a:bodyPr lIns="0" tIns="0" rIns="0" bIns="0"/>
          <a:lstStyle>
            <a:lvl1pPr>
              <a:defRPr sz="1750">
                <a:solidFill>
                  <a:schemeClr val="tx1"/>
                </a:solidFill>
              </a:defRPr>
            </a:lvl1pPr>
          </a:lstStyle>
          <a:p>
            <a:endParaRPr lang="en-US" dirty="0"/>
          </a:p>
        </p:txBody>
      </p:sp>
      <p:pic>
        <p:nvPicPr>
          <p:cNvPr id="28" name="Graphic 27" descr="UiO segl">
            <a:extLst>
              <a:ext uri="{FF2B5EF4-FFF2-40B4-BE49-F238E27FC236}">
                <a16:creationId xmlns:a16="http://schemas.microsoft.com/office/drawing/2014/main" id="{AECCD3CC-AC27-4207-85D4-8056C1F5FDD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79038" y="5945262"/>
            <a:ext cx="2078732" cy="538688"/>
          </a:xfrm>
          <a:prstGeom prst="rect">
            <a:avLst/>
          </a:prstGeom>
        </p:spPr>
      </p:pic>
      <p:sp>
        <p:nvSpPr>
          <p:cNvPr id="10" name="addin_colorlist" hidden="1">
            <a:extLst>
              <a:ext uri="{FF2B5EF4-FFF2-40B4-BE49-F238E27FC236}">
                <a16:creationId xmlns:a16="http://schemas.microsoft.com/office/drawing/2014/main" id="{31A16B11-9453-4838-96C7-0B2173D11399}"/>
              </a:ext>
            </a:extLst>
          </p:cNvPr>
          <p:cNvSpPr/>
          <p:nvPr userDrawn="1"/>
        </p:nvSpPr>
        <p:spPr>
          <a:xfrm>
            <a:off x="0" y="-1466578"/>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halv1, halv2, halv3, halv4, halv5, halv6, halv7, halv8</a:t>
            </a:r>
          </a:p>
        </p:txBody>
      </p:sp>
      <p:sp>
        <p:nvSpPr>
          <p:cNvPr id="11" name="addin_colorbox" hidden="1">
            <a:extLst>
              <a:ext uri="{FF2B5EF4-FFF2-40B4-BE49-F238E27FC236}">
                <a16:creationId xmlns:a16="http://schemas.microsoft.com/office/drawing/2014/main" id="{D1415340-24A4-4DEA-BEFB-EEC4384292C0}"/>
              </a:ext>
            </a:extLst>
          </p:cNvPr>
          <p:cNvSpPr/>
          <p:nvPr userDrawn="1"/>
        </p:nvSpPr>
        <p:spPr>
          <a:xfrm>
            <a:off x="486187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12" name="addin_title" hidden="1">
            <a:extLst>
              <a:ext uri="{FF2B5EF4-FFF2-40B4-BE49-F238E27FC236}">
                <a16:creationId xmlns:a16="http://schemas.microsoft.com/office/drawing/2014/main" id="{9F75B8A5-5BF9-4EC4-8BB6-C6D3F7E34839}"/>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19" name="addin_text" hidden="1">
            <a:extLst>
              <a:ext uri="{FF2B5EF4-FFF2-40B4-BE49-F238E27FC236}">
                <a16:creationId xmlns:a16="http://schemas.microsoft.com/office/drawing/2014/main" id="{4E3B39B7-9751-440D-A9AB-82782D8FC8DF}"/>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20" name="addin_image" hidden="1">
            <a:extLst>
              <a:ext uri="{FF2B5EF4-FFF2-40B4-BE49-F238E27FC236}">
                <a16:creationId xmlns:a16="http://schemas.microsoft.com/office/drawing/2014/main" id="{9F11CD0A-A270-4DB2-9FCA-BA55A2B1F0DE}"/>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21" name="addin_grouplist" hidden="1">
            <a:extLst>
              <a:ext uri="{FF2B5EF4-FFF2-40B4-BE49-F238E27FC236}">
                <a16:creationId xmlns:a16="http://schemas.microsoft.com/office/drawing/2014/main" id="{DB6D9EA2-99A8-4372-A598-0B5D60587726}"/>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22" name="addin_logo" hidden="1">
            <a:extLst>
              <a:ext uri="{FF2B5EF4-FFF2-40B4-BE49-F238E27FC236}">
                <a16:creationId xmlns:a16="http://schemas.microsoft.com/office/drawing/2014/main" id="{A4926120-738A-4FCE-960F-FA718D9B088F}"/>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spTree>
    <p:extLst>
      <p:ext uri="{BB962C8B-B14F-4D97-AF65-F5344CB8AC3E}">
        <p14:creationId xmlns:p14="http://schemas.microsoft.com/office/powerpoint/2010/main" val="19366813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orside Fakultet Uthevet Tittel">
    <p:spTree>
      <p:nvGrpSpPr>
        <p:cNvPr id="1" name=""/>
        <p:cNvGrpSpPr/>
        <p:nvPr/>
      </p:nvGrpSpPr>
      <p:grpSpPr>
        <a:xfrm>
          <a:off x="0" y="0"/>
          <a:ext cx="0" cy="0"/>
          <a:chOff x="0" y="0"/>
          <a:chExt cx="0" cy="0"/>
        </a:xfrm>
      </p:grpSpPr>
      <p:sp>
        <p:nvSpPr>
          <p:cNvPr id="23" name="Text Placeholder 2" descr="Bakgrunn">
            <a:extLst>
              <a:ext uri="{FF2B5EF4-FFF2-40B4-BE49-F238E27FC236}">
                <a16:creationId xmlns:a16="http://schemas.microsoft.com/office/drawing/2014/main" id="{16BE45C5-2FD6-4365-884E-E7211BA9F811}"/>
              </a:ext>
            </a:extLst>
          </p:cNvPr>
          <p:cNvSpPr>
            <a:spLocks noGrp="1"/>
          </p:cNvSpPr>
          <p:nvPr>
            <p:ph type="body" sz="quarter" idx="19" hasCustomPrompt="1"/>
          </p:nvPr>
        </p:nvSpPr>
        <p:spPr>
          <a:xfrm>
            <a:off x="6214641" y="0"/>
            <a:ext cx="5973955" cy="6858000"/>
          </a:xfrm>
          <a:solidFill>
            <a:schemeClr val="accent4"/>
          </a:solidFill>
        </p:spPr>
        <p:txBody>
          <a:bodyPr/>
          <a:lstStyle>
            <a:lvl1pPr marL="0" indent="0">
              <a:buNone/>
              <a:defRPr sz="200">
                <a:solidFill>
                  <a:srgbClr val="010000"/>
                </a:solidFill>
              </a:defRPr>
            </a:lvl1pPr>
          </a:lstStyle>
          <a:p>
            <a:pPr lvl="0"/>
            <a:r>
              <a:rPr lang="en-US" dirty="0"/>
              <a:t> </a:t>
            </a:r>
          </a:p>
        </p:txBody>
      </p:sp>
      <p:sp>
        <p:nvSpPr>
          <p:cNvPr id="6" name="Picture Placeholder 5">
            <a:extLst>
              <a:ext uri="{FF2B5EF4-FFF2-40B4-BE49-F238E27FC236}">
                <a16:creationId xmlns:a16="http://schemas.microsoft.com/office/drawing/2014/main" id="{8FC80015-4906-4750-9E68-18BCB837A813}"/>
              </a:ext>
            </a:extLst>
          </p:cNvPr>
          <p:cNvSpPr>
            <a:spLocks noGrp="1"/>
          </p:cNvSpPr>
          <p:nvPr>
            <p:ph type="pic" sz="quarter" idx="20"/>
          </p:nvPr>
        </p:nvSpPr>
        <p:spPr>
          <a:xfrm>
            <a:off x="6215063" y="0"/>
            <a:ext cx="5976937" cy="6858000"/>
          </a:xfrm>
        </p:spPr>
        <p:txBody>
          <a:bodyPr/>
          <a:lstStyle>
            <a:lvl1pPr marL="0" indent="0">
              <a:buNone/>
              <a:defRPr/>
            </a:lvl1pPr>
          </a:lstStyle>
          <a:p>
            <a:r>
              <a:rPr lang="en-US"/>
              <a:t>Click icon to add picture</a:t>
            </a:r>
            <a:endParaRPr lang="en-US" dirty="0"/>
          </a:p>
        </p:txBody>
      </p:sp>
      <p:sp>
        <p:nvSpPr>
          <p:cNvPr id="29" name="Text Placeholder 8">
            <a:extLst>
              <a:ext uri="{FF2B5EF4-FFF2-40B4-BE49-F238E27FC236}">
                <a16:creationId xmlns:a16="http://schemas.microsoft.com/office/drawing/2014/main" id="{B116A28A-122D-47FC-B20F-2DE6D034FBA4}"/>
              </a:ext>
            </a:extLst>
          </p:cNvPr>
          <p:cNvSpPr>
            <a:spLocks noGrp="1"/>
          </p:cNvSpPr>
          <p:nvPr>
            <p:ph type="body" sz="quarter" idx="14" hasCustomPrompt="1"/>
          </p:nvPr>
        </p:nvSpPr>
        <p:spPr>
          <a:xfrm>
            <a:off x="382847" y="341458"/>
            <a:ext cx="5071557" cy="207999"/>
          </a:xfrm>
          <a:solidFill>
            <a:srgbClr val="0000FE">
              <a:alpha val="0"/>
            </a:srgbClr>
          </a:solidFill>
        </p:spPr>
        <p:txBody>
          <a:bodyPr/>
          <a:lstStyle>
            <a:lvl1pPr marL="0" indent="0">
              <a:buNone/>
              <a:defRPr sz="1200"/>
            </a:lvl1pPr>
          </a:lstStyle>
          <a:p>
            <a:pPr lvl="0"/>
            <a:r>
              <a:rPr lang="en-US" dirty="0" err="1">
                <a:latin typeface="Arial, sans-serif"/>
              </a:rPr>
              <a:t>Velg</a:t>
            </a:r>
            <a:r>
              <a:rPr lang="en-US" dirty="0">
                <a:latin typeface="Arial, sans-serif"/>
              </a:rPr>
              <a:t> </a:t>
            </a:r>
            <a:r>
              <a:rPr lang="en-US" dirty="0" err="1">
                <a:latin typeface="Arial, sans-serif"/>
              </a:rPr>
              <a:t>fakultet</a:t>
            </a:r>
            <a:r>
              <a:rPr lang="en-US" dirty="0">
                <a:latin typeface="Arial, sans-serif"/>
              </a:rPr>
              <a:t> </a:t>
            </a:r>
            <a:r>
              <a:rPr lang="en-US" dirty="0" err="1">
                <a:latin typeface="Arial, sans-serif"/>
              </a:rPr>
              <a:t>fra</a:t>
            </a:r>
            <a:r>
              <a:rPr lang="en-US" dirty="0">
                <a:latin typeface="Arial, sans-serif"/>
              </a:rPr>
              <a:t> </a:t>
            </a:r>
            <a:r>
              <a:rPr lang="en-US" dirty="0" err="1">
                <a:latin typeface="Arial, sans-serif"/>
              </a:rPr>
              <a:t>nedtrekksmenyen</a:t>
            </a:r>
            <a:endParaRPr lang="nb-NO" noProof="0" dirty="0"/>
          </a:p>
        </p:txBody>
      </p:sp>
      <p:sp>
        <p:nvSpPr>
          <p:cNvPr id="15" name="Title 1">
            <a:extLst>
              <a:ext uri="{FF2B5EF4-FFF2-40B4-BE49-F238E27FC236}">
                <a16:creationId xmlns:a16="http://schemas.microsoft.com/office/drawing/2014/main" id="{1A99F6BB-7452-4A97-9D6D-C9C80D04D213}"/>
              </a:ext>
            </a:extLst>
          </p:cNvPr>
          <p:cNvSpPr>
            <a:spLocks noGrp="1"/>
          </p:cNvSpPr>
          <p:nvPr>
            <p:ph type="ctrTitle"/>
          </p:nvPr>
        </p:nvSpPr>
        <p:spPr>
          <a:xfrm>
            <a:off x="375634" y="2283763"/>
            <a:ext cx="5075367" cy="1650530"/>
          </a:xfrm>
        </p:spPr>
        <p:txBody>
          <a:bodyPr anchor="t"/>
          <a:lstStyle>
            <a:lvl1pPr algn="l">
              <a:lnSpc>
                <a:spcPct val="100000"/>
              </a:lnSpc>
              <a:defRPr sz="4501"/>
            </a:lvl1pPr>
          </a:lstStyle>
          <a:p>
            <a:r>
              <a:rPr lang="en-US" noProof="0"/>
              <a:t>Click to edit Master title style</a:t>
            </a:r>
            <a:endParaRPr lang="nb-NO" noProof="0" dirty="0"/>
          </a:p>
        </p:txBody>
      </p:sp>
      <p:sp>
        <p:nvSpPr>
          <p:cNvPr id="28" name="Text Placeholder 8">
            <a:extLst>
              <a:ext uri="{FF2B5EF4-FFF2-40B4-BE49-F238E27FC236}">
                <a16:creationId xmlns:a16="http://schemas.microsoft.com/office/drawing/2014/main" id="{16F080F3-F66D-44E1-A274-51E675B7D76D}"/>
              </a:ext>
            </a:extLst>
          </p:cNvPr>
          <p:cNvSpPr>
            <a:spLocks noGrp="1"/>
          </p:cNvSpPr>
          <p:nvPr>
            <p:ph type="body" sz="quarter" idx="22" hasCustomPrompt="1"/>
          </p:nvPr>
        </p:nvSpPr>
        <p:spPr>
          <a:xfrm>
            <a:off x="379038" y="4112581"/>
            <a:ext cx="5080128" cy="226283"/>
          </a:xfrm>
        </p:spPr>
        <p:txBody>
          <a:bodyPr/>
          <a:lstStyle>
            <a:lvl1pPr marL="0" indent="0">
              <a:buNone/>
              <a:defRPr sz="1750"/>
            </a:lvl1pPr>
          </a:lstStyle>
          <a:p>
            <a:pPr lvl="0"/>
            <a:r>
              <a:rPr lang="nb-NO" dirty="0"/>
              <a:t>Navn Etternavn</a:t>
            </a:r>
            <a:endParaRPr lang="en-US" dirty="0"/>
          </a:p>
        </p:txBody>
      </p:sp>
      <p:sp>
        <p:nvSpPr>
          <p:cNvPr id="26" name="Text Placeholder 8">
            <a:extLst>
              <a:ext uri="{FF2B5EF4-FFF2-40B4-BE49-F238E27FC236}">
                <a16:creationId xmlns:a16="http://schemas.microsoft.com/office/drawing/2014/main" id="{2B993451-3DED-457B-B2BA-C0AD678BC4F0}"/>
              </a:ext>
            </a:extLst>
          </p:cNvPr>
          <p:cNvSpPr>
            <a:spLocks noGrp="1"/>
          </p:cNvSpPr>
          <p:nvPr>
            <p:ph type="body" sz="quarter" idx="16" hasCustomPrompt="1"/>
          </p:nvPr>
        </p:nvSpPr>
        <p:spPr>
          <a:xfrm>
            <a:off x="383800" y="4379312"/>
            <a:ext cx="5075366" cy="226283"/>
          </a:xfrm>
        </p:spPr>
        <p:txBody>
          <a:bodyPr/>
          <a:lstStyle>
            <a:lvl1pPr marL="0" indent="0">
              <a:buNone/>
              <a:defRPr sz="1750"/>
            </a:lvl1pPr>
          </a:lstStyle>
          <a:p>
            <a:pPr lvl="0"/>
            <a:r>
              <a:rPr lang="nb-NO" dirty="0"/>
              <a:t>Tittel</a:t>
            </a:r>
            <a:endParaRPr lang="en-US" dirty="0"/>
          </a:p>
        </p:txBody>
      </p:sp>
      <p:sp>
        <p:nvSpPr>
          <p:cNvPr id="27" name="Text Placeholder 8">
            <a:extLst>
              <a:ext uri="{FF2B5EF4-FFF2-40B4-BE49-F238E27FC236}">
                <a16:creationId xmlns:a16="http://schemas.microsoft.com/office/drawing/2014/main" id="{E4C943B6-9D87-4707-9BC0-AB5D348B81A6}"/>
              </a:ext>
            </a:extLst>
          </p:cNvPr>
          <p:cNvSpPr>
            <a:spLocks noGrp="1"/>
          </p:cNvSpPr>
          <p:nvPr>
            <p:ph type="body" sz="quarter" idx="17" hasCustomPrompt="1"/>
          </p:nvPr>
        </p:nvSpPr>
        <p:spPr>
          <a:xfrm>
            <a:off x="383800" y="4646043"/>
            <a:ext cx="5075367" cy="226283"/>
          </a:xfrm>
        </p:spPr>
        <p:txBody>
          <a:bodyPr/>
          <a:lstStyle>
            <a:lvl1pPr marL="0" indent="0">
              <a:buNone/>
              <a:defRPr sz="1750"/>
            </a:lvl1pPr>
          </a:lstStyle>
          <a:p>
            <a:pPr lvl="0"/>
            <a:r>
              <a:rPr lang="nb-NO" dirty="0"/>
              <a:t>Enhet</a:t>
            </a:r>
            <a:endParaRPr lang="en-US" dirty="0"/>
          </a:p>
        </p:txBody>
      </p:sp>
      <p:sp>
        <p:nvSpPr>
          <p:cNvPr id="25" name="Date Placeholder 3">
            <a:extLst>
              <a:ext uri="{FF2B5EF4-FFF2-40B4-BE49-F238E27FC236}">
                <a16:creationId xmlns:a16="http://schemas.microsoft.com/office/drawing/2014/main" id="{9138817D-ECF3-4F24-AB4D-EE86A7D38EC9}"/>
              </a:ext>
            </a:extLst>
          </p:cNvPr>
          <p:cNvSpPr>
            <a:spLocks noGrp="1"/>
          </p:cNvSpPr>
          <p:nvPr>
            <p:ph type="dt" sz="half" idx="10"/>
          </p:nvPr>
        </p:nvSpPr>
        <p:spPr>
          <a:xfrm>
            <a:off x="379038" y="5135118"/>
            <a:ext cx="5075367" cy="365125"/>
          </a:xfrm>
        </p:spPr>
        <p:txBody>
          <a:bodyPr lIns="0" tIns="0" rIns="0" bIns="0"/>
          <a:lstStyle>
            <a:lvl1pPr>
              <a:defRPr sz="1750">
                <a:solidFill>
                  <a:schemeClr val="tx1"/>
                </a:solidFill>
              </a:defRPr>
            </a:lvl1pPr>
          </a:lstStyle>
          <a:p>
            <a:endParaRPr lang="en-US" dirty="0"/>
          </a:p>
        </p:txBody>
      </p:sp>
      <p:pic>
        <p:nvPicPr>
          <p:cNvPr id="30" name="Graphic 29" descr="UiO segl">
            <a:extLst>
              <a:ext uri="{FF2B5EF4-FFF2-40B4-BE49-F238E27FC236}">
                <a16:creationId xmlns:a16="http://schemas.microsoft.com/office/drawing/2014/main" id="{E981D0C6-9965-4EA6-835B-007DA74548C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79038" y="5945262"/>
            <a:ext cx="2078732" cy="538688"/>
          </a:xfrm>
          <a:prstGeom prst="rect">
            <a:avLst/>
          </a:prstGeom>
        </p:spPr>
      </p:pic>
      <p:sp>
        <p:nvSpPr>
          <p:cNvPr id="11" name="addin_colorlist" hidden="1">
            <a:extLst>
              <a:ext uri="{FF2B5EF4-FFF2-40B4-BE49-F238E27FC236}">
                <a16:creationId xmlns:a16="http://schemas.microsoft.com/office/drawing/2014/main" id="{FB8D8BF6-D27B-473E-8C7F-5564EC4E8842}"/>
              </a:ext>
            </a:extLst>
          </p:cNvPr>
          <p:cNvSpPr/>
          <p:nvPr userDrawn="1"/>
        </p:nvSpPr>
        <p:spPr>
          <a:xfrm>
            <a:off x="0" y="-1466578"/>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halv1, halv2, halv3, halv4, halv5, halv6, halv7, halv8</a:t>
            </a:r>
          </a:p>
        </p:txBody>
      </p:sp>
      <p:sp>
        <p:nvSpPr>
          <p:cNvPr id="12" name="addin_colorbox" hidden="1">
            <a:extLst>
              <a:ext uri="{FF2B5EF4-FFF2-40B4-BE49-F238E27FC236}">
                <a16:creationId xmlns:a16="http://schemas.microsoft.com/office/drawing/2014/main" id="{AEA2A8D1-CC8A-49D7-B5F3-4D3D31E797B5}"/>
              </a:ext>
            </a:extLst>
          </p:cNvPr>
          <p:cNvSpPr/>
          <p:nvPr userDrawn="1"/>
        </p:nvSpPr>
        <p:spPr>
          <a:xfrm>
            <a:off x="486187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14" name="addin_title" hidden="1">
            <a:extLst>
              <a:ext uri="{FF2B5EF4-FFF2-40B4-BE49-F238E27FC236}">
                <a16:creationId xmlns:a16="http://schemas.microsoft.com/office/drawing/2014/main" id="{FA762AA7-0630-463D-983A-714A0FDC6D6B}"/>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19" name="addin_text" hidden="1">
            <a:extLst>
              <a:ext uri="{FF2B5EF4-FFF2-40B4-BE49-F238E27FC236}">
                <a16:creationId xmlns:a16="http://schemas.microsoft.com/office/drawing/2014/main" id="{BADFE346-6D41-462E-B93E-8A4581258439}"/>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20" name="addin_image" hidden="1">
            <a:extLst>
              <a:ext uri="{FF2B5EF4-FFF2-40B4-BE49-F238E27FC236}">
                <a16:creationId xmlns:a16="http://schemas.microsoft.com/office/drawing/2014/main" id="{2F05EFBC-3D55-4A55-AC99-18A584A64FD7}"/>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21" name="addin_grouplist" hidden="1">
            <a:extLst>
              <a:ext uri="{FF2B5EF4-FFF2-40B4-BE49-F238E27FC236}">
                <a16:creationId xmlns:a16="http://schemas.microsoft.com/office/drawing/2014/main" id="{22529F69-78C3-4EA5-A8EF-DAED9CFEB726}"/>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22" name="addin_logo" hidden="1">
            <a:extLst>
              <a:ext uri="{FF2B5EF4-FFF2-40B4-BE49-F238E27FC236}">
                <a16:creationId xmlns:a16="http://schemas.microsoft.com/office/drawing/2014/main" id="{26D5A990-E30B-4E3A-A5A7-8F106A934ECB}"/>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spTree>
    <p:extLst>
      <p:ext uri="{BB962C8B-B14F-4D97-AF65-F5344CB8AC3E}">
        <p14:creationId xmlns:p14="http://schemas.microsoft.com/office/powerpoint/2010/main" val="32760581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Forside Institutt Bilde">
    <p:spTree>
      <p:nvGrpSpPr>
        <p:cNvPr id="1" name=""/>
        <p:cNvGrpSpPr/>
        <p:nvPr/>
      </p:nvGrpSpPr>
      <p:grpSpPr>
        <a:xfrm>
          <a:off x="0" y="0"/>
          <a:ext cx="0" cy="0"/>
          <a:chOff x="0" y="0"/>
          <a:chExt cx="0" cy="0"/>
        </a:xfrm>
      </p:grpSpPr>
      <p:sp>
        <p:nvSpPr>
          <p:cNvPr id="23" name="Text Placeholder 2" descr="Bakgrunn">
            <a:extLst>
              <a:ext uri="{FF2B5EF4-FFF2-40B4-BE49-F238E27FC236}">
                <a16:creationId xmlns:a16="http://schemas.microsoft.com/office/drawing/2014/main" id="{4E3EE5B4-2D44-45E3-B636-1734E02BAC5F}"/>
              </a:ext>
            </a:extLst>
          </p:cNvPr>
          <p:cNvSpPr>
            <a:spLocks noGrp="1"/>
          </p:cNvSpPr>
          <p:nvPr>
            <p:ph type="body" sz="quarter" idx="18" hasCustomPrompt="1"/>
          </p:nvPr>
        </p:nvSpPr>
        <p:spPr>
          <a:xfrm>
            <a:off x="6214641" y="0"/>
            <a:ext cx="5973955" cy="6858000"/>
          </a:xfrm>
          <a:solidFill>
            <a:schemeClr val="accent4"/>
          </a:solidFill>
        </p:spPr>
        <p:txBody>
          <a:bodyPr/>
          <a:lstStyle>
            <a:lvl1pPr marL="0" indent="0">
              <a:buNone/>
              <a:defRPr sz="200">
                <a:solidFill>
                  <a:srgbClr val="010000"/>
                </a:solidFill>
              </a:defRPr>
            </a:lvl1pPr>
          </a:lstStyle>
          <a:p>
            <a:pPr lvl="0"/>
            <a:r>
              <a:rPr lang="en-US" dirty="0"/>
              <a:t> </a:t>
            </a:r>
          </a:p>
        </p:txBody>
      </p:sp>
      <p:sp>
        <p:nvSpPr>
          <p:cNvPr id="3" name="Picture Placeholder 2">
            <a:extLst>
              <a:ext uri="{FF2B5EF4-FFF2-40B4-BE49-F238E27FC236}">
                <a16:creationId xmlns:a16="http://schemas.microsoft.com/office/drawing/2014/main" id="{663D537D-BDA7-442F-85CC-77B15D3E9EBA}"/>
              </a:ext>
            </a:extLst>
          </p:cNvPr>
          <p:cNvSpPr>
            <a:spLocks noGrp="1"/>
          </p:cNvSpPr>
          <p:nvPr>
            <p:ph type="pic" sz="quarter" idx="19"/>
          </p:nvPr>
        </p:nvSpPr>
        <p:spPr>
          <a:xfrm>
            <a:off x="6209880" y="0"/>
            <a:ext cx="598212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txBody>
          <a:bodyPr lIns="0" tIns="0" rIns="0" bIns="0"/>
          <a:lstStyle/>
          <a:p>
            <a:r>
              <a:rPr lang="en-US"/>
              <a:t>Click icon to add picture</a:t>
            </a:r>
          </a:p>
        </p:txBody>
      </p:sp>
      <p:sp>
        <p:nvSpPr>
          <p:cNvPr id="26" name="Text Placeholder 8">
            <a:extLst>
              <a:ext uri="{FF2B5EF4-FFF2-40B4-BE49-F238E27FC236}">
                <a16:creationId xmlns:a16="http://schemas.microsoft.com/office/drawing/2014/main" id="{EA343E91-A7F8-411F-8D9E-AD0CD04545F4}"/>
              </a:ext>
            </a:extLst>
          </p:cNvPr>
          <p:cNvSpPr>
            <a:spLocks noGrp="1"/>
          </p:cNvSpPr>
          <p:nvPr>
            <p:ph type="body" sz="quarter" idx="14" hasCustomPrompt="1"/>
          </p:nvPr>
        </p:nvSpPr>
        <p:spPr>
          <a:xfrm>
            <a:off x="382847" y="341458"/>
            <a:ext cx="5071557" cy="207999"/>
          </a:xfrm>
          <a:solidFill>
            <a:srgbClr val="0000FE">
              <a:alpha val="0"/>
            </a:srgbClr>
          </a:solidFill>
        </p:spPr>
        <p:txBody>
          <a:bodyPr/>
          <a:lstStyle>
            <a:lvl1pPr marL="0" indent="0">
              <a:buNone/>
              <a:defRPr sz="1200"/>
            </a:lvl1pPr>
          </a:lstStyle>
          <a:p>
            <a:pPr lvl="0"/>
            <a:r>
              <a:rPr lang="en-US" dirty="0" err="1">
                <a:latin typeface="Arial, sans-serif"/>
              </a:rPr>
              <a:t>Velg</a:t>
            </a:r>
            <a:r>
              <a:rPr lang="en-US" dirty="0">
                <a:latin typeface="Arial, sans-serif"/>
              </a:rPr>
              <a:t> </a:t>
            </a:r>
            <a:r>
              <a:rPr lang="en-US" dirty="0" err="1">
                <a:latin typeface="Arial, sans-serif"/>
              </a:rPr>
              <a:t>fakultet</a:t>
            </a:r>
            <a:r>
              <a:rPr lang="en-US" dirty="0">
                <a:latin typeface="Arial, sans-serif"/>
              </a:rPr>
              <a:t> </a:t>
            </a:r>
            <a:r>
              <a:rPr lang="en-US" dirty="0" err="1">
                <a:latin typeface="Arial, sans-serif"/>
              </a:rPr>
              <a:t>fra</a:t>
            </a:r>
            <a:r>
              <a:rPr lang="en-US" dirty="0">
                <a:latin typeface="Arial, sans-serif"/>
              </a:rPr>
              <a:t> </a:t>
            </a:r>
            <a:r>
              <a:rPr lang="en-US" dirty="0" err="1">
                <a:latin typeface="Arial, sans-serif"/>
              </a:rPr>
              <a:t>nedtrekksmenyen</a:t>
            </a:r>
            <a:endParaRPr lang="nb-NO" noProof="0" dirty="0"/>
          </a:p>
        </p:txBody>
      </p:sp>
      <p:sp>
        <p:nvSpPr>
          <p:cNvPr id="25" name="Text Placeholder 4">
            <a:extLst>
              <a:ext uri="{FF2B5EF4-FFF2-40B4-BE49-F238E27FC236}">
                <a16:creationId xmlns:a16="http://schemas.microsoft.com/office/drawing/2014/main" id="{9353483E-A81E-4295-A996-3D67CCCC2E09}"/>
              </a:ext>
            </a:extLst>
          </p:cNvPr>
          <p:cNvSpPr>
            <a:spLocks noGrp="1"/>
          </p:cNvSpPr>
          <p:nvPr>
            <p:ph type="body" sz="quarter" idx="20" hasCustomPrompt="1"/>
          </p:nvPr>
        </p:nvSpPr>
        <p:spPr>
          <a:xfrm>
            <a:off x="379038" y="653143"/>
            <a:ext cx="5075367" cy="1973624"/>
          </a:xfrm>
        </p:spPr>
        <p:txBody>
          <a:bodyPr/>
          <a:lstStyle>
            <a:lvl1pPr marL="0" indent="0">
              <a:buNone/>
              <a:defRPr lang="en-US" sz="4501" kern="1200" dirty="0">
                <a:solidFill>
                  <a:schemeClr val="tx1"/>
                </a:solidFill>
                <a:latin typeface="+mj-lt"/>
                <a:ea typeface="+mj-ea"/>
                <a:cs typeface="+mj-cs"/>
              </a:defRPr>
            </a:lvl1pPr>
          </a:lstStyle>
          <a:p>
            <a:pPr lvl="0"/>
            <a:r>
              <a:rPr lang="nb-NO" sz="4501" kern="1200" dirty="0">
                <a:solidFill>
                  <a:schemeClr val="tx1"/>
                </a:solidFill>
                <a:latin typeface="+mj-lt"/>
                <a:ea typeface="+mj-ea"/>
                <a:cs typeface="+mj-cs"/>
              </a:rPr>
              <a:t>Navn på institutt</a:t>
            </a:r>
            <a:endParaRPr lang="en-US" dirty="0"/>
          </a:p>
        </p:txBody>
      </p:sp>
      <p:sp>
        <p:nvSpPr>
          <p:cNvPr id="30" name="Text Placeholder 8">
            <a:extLst>
              <a:ext uri="{FF2B5EF4-FFF2-40B4-BE49-F238E27FC236}">
                <a16:creationId xmlns:a16="http://schemas.microsoft.com/office/drawing/2014/main" id="{A0F37DB2-E675-4E63-AD01-1D4996198F38}"/>
              </a:ext>
            </a:extLst>
          </p:cNvPr>
          <p:cNvSpPr>
            <a:spLocks noGrp="1"/>
          </p:cNvSpPr>
          <p:nvPr>
            <p:ph type="body" sz="quarter" idx="22" hasCustomPrompt="1"/>
          </p:nvPr>
        </p:nvSpPr>
        <p:spPr>
          <a:xfrm>
            <a:off x="379038" y="4112581"/>
            <a:ext cx="5080128" cy="226283"/>
          </a:xfrm>
        </p:spPr>
        <p:txBody>
          <a:bodyPr/>
          <a:lstStyle>
            <a:lvl1pPr marL="0" indent="0">
              <a:buNone/>
              <a:defRPr sz="1750"/>
            </a:lvl1pPr>
          </a:lstStyle>
          <a:p>
            <a:pPr lvl="0"/>
            <a:r>
              <a:rPr lang="nb-NO" dirty="0"/>
              <a:t>Navn Etternavn</a:t>
            </a:r>
            <a:endParaRPr lang="en-US" dirty="0"/>
          </a:p>
        </p:txBody>
      </p:sp>
      <p:sp>
        <p:nvSpPr>
          <p:cNvPr id="28" name="Text Placeholder 8">
            <a:extLst>
              <a:ext uri="{FF2B5EF4-FFF2-40B4-BE49-F238E27FC236}">
                <a16:creationId xmlns:a16="http://schemas.microsoft.com/office/drawing/2014/main" id="{AF5E8745-EB5B-4C17-A308-AC6088BCA617}"/>
              </a:ext>
            </a:extLst>
          </p:cNvPr>
          <p:cNvSpPr>
            <a:spLocks noGrp="1"/>
          </p:cNvSpPr>
          <p:nvPr>
            <p:ph type="body" sz="quarter" idx="16" hasCustomPrompt="1"/>
          </p:nvPr>
        </p:nvSpPr>
        <p:spPr>
          <a:xfrm>
            <a:off x="383800" y="4379312"/>
            <a:ext cx="5075366" cy="226283"/>
          </a:xfrm>
        </p:spPr>
        <p:txBody>
          <a:bodyPr/>
          <a:lstStyle>
            <a:lvl1pPr marL="0" indent="0">
              <a:buNone/>
              <a:defRPr sz="1750"/>
            </a:lvl1pPr>
          </a:lstStyle>
          <a:p>
            <a:pPr lvl="0"/>
            <a:r>
              <a:rPr lang="nb-NO" dirty="0"/>
              <a:t>Tittel</a:t>
            </a:r>
            <a:endParaRPr lang="en-US" dirty="0"/>
          </a:p>
        </p:txBody>
      </p:sp>
      <p:sp>
        <p:nvSpPr>
          <p:cNvPr id="29" name="Text Placeholder 8">
            <a:extLst>
              <a:ext uri="{FF2B5EF4-FFF2-40B4-BE49-F238E27FC236}">
                <a16:creationId xmlns:a16="http://schemas.microsoft.com/office/drawing/2014/main" id="{7CB7E83F-937E-4B9E-830A-492432F3A4E8}"/>
              </a:ext>
            </a:extLst>
          </p:cNvPr>
          <p:cNvSpPr>
            <a:spLocks noGrp="1"/>
          </p:cNvSpPr>
          <p:nvPr>
            <p:ph type="body" sz="quarter" idx="17" hasCustomPrompt="1"/>
          </p:nvPr>
        </p:nvSpPr>
        <p:spPr>
          <a:xfrm>
            <a:off x="383800" y="4646043"/>
            <a:ext cx="5075367" cy="226283"/>
          </a:xfrm>
        </p:spPr>
        <p:txBody>
          <a:bodyPr/>
          <a:lstStyle>
            <a:lvl1pPr marL="0" indent="0">
              <a:buNone/>
              <a:defRPr sz="1750"/>
            </a:lvl1pPr>
          </a:lstStyle>
          <a:p>
            <a:pPr lvl="0"/>
            <a:r>
              <a:rPr lang="nb-NO" dirty="0"/>
              <a:t>Enhet</a:t>
            </a:r>
            <a:endParaRPr lang="en-US" dirty="0"/>
          </a:p>
        </p:txBody>
      </p:sp>
      <p:sp>
        <p:nvSpPr>
          <p:cNvPr id="27" name="Date Placeholder 3">
            <a:extLst>
              <a:ext uri="{FF2B5EF4-FFF2-40B4-BE49-F238E27FC236}">
                <a16:creationId xmlns:a16="http://schemas.microsoft.com/office/drawing/2014/main" id="{B8980526-4F9F-495D-A07D-8D82934AE66E}"/>
              </a:ext>
            </a:extLst>
          </p:cNvPr>
          <p:cNvSpPr>
            <a:spLocks noGrp="1"/>
          </p:cNvSpPr>
          <p:nvPr>
            <p:ph type="dt" sz="half" idx="10"/>
          </p:nvPr>
        </p:nvSpPr>
        <p:spPr>
          <a:xfrm>
            <a:off x="379038" y="5135118"/>
            <a:ext cx="5075367" cy="365125"/>
          </a:xfrm>
        </p:spPr>
        <p:txBody>
          <a:bodyPr lIns="0" tIns="0" rIns="0" bIns="0"/>
          <a:lstStyle>
            <a:lvl1pPr>
              <a:defRPr sz="1750">
                <a:solidFill>
                  <a:schemeClr val="tx1"/>
                </a:solidFill>
              </a:defRPr>
            </a:lvl1pPr>
          </a:lstStyle>
          <a:p>
            <a:endParaRPr lang="en-US" dirty="0"/>
          </a:p>
        </p:txBody>
      </p:sp>
      <p:pic>
        <p:nvPicPr>
          <p:cNvPr id="31" name="Graphic 30" descr="UiO segl">
            <a:extLst>
              <a:ext uri="{FF2B5EF4-FFF2-40B4-BE49-F238E27FC236}">
                <a16:creationId xmlns:a16="http://schemas.microsoft.com/office/drawing/2014/main" id="{9BE98BF2-9E12-4468-BCAE-2A3B441A6E8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379038" y="5945262"/>
            <a:ext cx="2078732" cy="538688"/>
          </a:xfrm>
          <a:prstGeom prst="rect">
            <a:avLst/>
          </a:prstGeom>
        </p:spPr>
      </p:pic>
      <p:sp>
        <p:nvSpPr>
          <p:cNvPr id="10" name="addin_colorlist" hidden="1">
            <a:extLst>
              <a:ext uri="{FF2B5EF4-FFF2-40B4-BE49-F238E27FC236}">
                <a16:creationId xmlns:a16="http://schemas.microsoft.com/office/drawing/2014/main" id="{31A16B11-9453-4838-96C7-0B2173D11399}"/>
              </a:ext>
            </a:extLst>
          </p:cNvPr>
          <p:cNvSpPr/>
          <p:nvPr userDrawn="1"/>
        </p:nvSpPr>
        <p:spPr>
          <a:xfrm>
            <a:off x="0" y="-1466578"/>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halv1, halv2, halv3, halv4, halv5, halv6, halv7, halv8</a:t>
            </a:r>
          </a:p>
        </p:txBody>
      </p:sp>
      <p:sp>
        <p:nvSpPr>
          <p:cNvPr id="11" name="addin_colorbox" hidden="1">
            <a:extLst>
              <a:ext uri="{FF2B5EF4-FFF2-40B4-BE49-F238E27FC236}">
                <a16:creationId xmlns:a16="http://schemas.microsoft.com/office/drawing/2014/main" id="{D1415340-24A4-4DEA-BEFB-EEC4384292C0}"/>
              </a:ext>
            </a:extLst>
          </p:cNvPr>
          <p:cNvSpPr/>
          <p:nvPr userDrawn="1"/>
        </p:nvSpPr>
        <p:spPr>
          <a:xfrm>
            <a:off x="486187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12" name="addin_title" hidden="1">
            <a:extLst>
              <a:ext uri="{FF2B5EF4-FFF2-40B4-BE49-F238E27FC236}">
                <a16:creationId xmlns:a16="http://schemas.microsoft.com/office/drawing/2014/main" id="{9F75B8A5-5BF9-4EC4-8BB6-C6D3F7E34839}"/>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19" name="addin_text" hidden="1">
            <a:extLst>
              <a:ext uri="{FF2B5EF4-FFF2-40B4-BE49-F238E27FC236}">
                <a16:creationId xmlns:a16="http://schemas.microsoft.com/office/drawing/2014/main" id="{4E3B39B7-9751-440D-A9AB-82782D8FC8DF}"/>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20" name="addin_image" hidden="1">
            <a:extLst>
              <a:ext uri="{FF2B5EF4-FFF2-40B4-BE49-F238E27FC236}">
                <a16:creationId xmlns:a16="http://schemas.microsoft.com/office/drawing/2014/main" id="{9F11CD0A-A270-4DB2-9FCA-BA55A2B1F0DE}"/>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21" name="addin_grouplist" hidden="1">
            <a:extLst>
              <a:ext uri="{FF2B5EF4-FFF2-40B4-BE49-F238E27FC236}">
                <a16:creationId xmlns:a16="http://schemas.microsoft.com/office/drawing/2014/main" id="{DB6D9EA2-99A8-4372-A598-0B5D60587726}"/>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22" name="addin_logo" hidden="1">
            <a:extLst>
              <a:ext uri="{FF2B5EF4-FFF2-40B4-BE49-F238E27FC236}">
                <a16:creationId xmlns:a16="http://schemas.microsoft.com/office/drawing/2014/main" id="{A4926120-738A-4FCE-960F-FA718D9B088F}"/>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spTree>
    <p:extLst>
      <p:ext uri="{BB962C8B-B14F-4D97-AF65-F5344CB8AC3E}">
        <p14:creationId xmlns:p14="http://schemas.microsoft.com/office/powerpoint/2010/main" val="25691721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Forside Institutt Farge/Innhold">
    <p:spTree>
      <p:nvGrpSpPr>
        <p:cNvPr id="1" name=""/>
        <p:cNvGrpSpPr/>
        <p:nvPr/>
      </p:nvGrpSpPr>
      <p:grpSpPr>
        <a:xfrm>
          <a:off x="0" y="0"/>
          <a:ext cx="0" cy="0"/>
          <a:chOff x="0" y="0"/>
          <a:chExt cx="0" cy="0"/>
        </a:xfrm>
      </p:grpSpPr>
      <p:sp>
        <p:nvSpPr>
          <p:cNvPr id="23" name="Text Placeholder 2" descr="Bakgrunn">
            <a:extLst>
              <a:ext uri="{FF2B5EF4-FFF2-40B4-BE49-F238E27FC236}">
                <a16:creationId xmlns:a16="http://schemas.microsoft.com/office/drawing/2014/main" id="{4E3EE5B4-2D44-45E3-B636-1734E02BAC5F}"/>
              </a:ext>
            </a:extLst>
          </p:cNvPr>
          <p:cNvSpPr>
            <a:spLocks noGrp="1"/>
          </p:cNvSpPr>
          <p:nvPr>
            <p:ph type="body" sz="quarter" idx="18" hasCustomPrompt="1"/>
          </p:nvPr>
        </p:nvSpPr>
        <p:spPr>
          <a:xfrm>
            <a:off x="6214641" y="0"/>
            <a:ext cx="5973955" cy="6858000"/>
          </a:xfrm>
          <a:solidFill>
            <a:schemeClr val="accent4"/>
          </a:solidFill>
        </p:spPr>
        <p:txBody>
          <a:bodyPr/>
          <a:lstStyle>
            <a:lvl1pPr marL="0" indent="0">
              <a:buNone/>
              <a:defRPr sz="200">
                <a:solidFill>
                  <a:srgbClr val="010000"/>
                </a:solidFill>
              </a:defRPr>
            </a:lvl1pPr>
          </a:lstStyle>
          <a:p>
            <a:pPr lvl="0"/>
            <a:r>
              <a:rPr lang="en-US" dirty="0"/>
              <a:t> </a:t>
            </a:r>
          </a:p>
        </p:txBody>
      </p:sp>
      <p:sp>
        <p:nvSpPr>
          <p:cNvPr id="14" name="Content Placeholder 17">
            <a:extLst>
              <a:ext uri="{FF2B5EF4-FFF2-40B4-BE49-F238E27FC236}">
                <a16:creationId xmlns:a16="http://schemas.microsoft.com/office/drawing/2014/main" id="{F839063B-4438-46C0-A11A-618196F76696}"/>
              </a:ext>
            </a:extLst>
          </p:cNvPr>
          <p:cNvSpPr>
            <a:spLocks noGrp="1"/>
          </p:cNvSpPr>
          <p:nvPr>
            <p:ph sz="quarter" idx="12" hasCustomPrompt="1"/>
          </p:nvPr>
        </p:nvSpPr>
        <p:spPr>
          <a:xfrm>
            <a:off x="6209880" y="0"/>
            <a:ext cx="5982120" cy="6858000"/>
          </a:xfrm>
          <a:prstGeom prst="rect">
            <a:avLst/>
          </a:prstGeom>
          <a:noFill/>
        </p:spPr>
        <p:txBody>
          <a:bodyPr lIns="0" tIns="0" rIns="0" bIns="0"/>
          <a:lstStyle>
            <a:lvl1pPr>
              <a:buNone/>
              <a:defRPr/>
            </a:lvl1pPr>
          </a:lstStyle>
          <a:p>
            <a:pPr lvl="0"/>
            <a:r>
              <a:rPr lang="nb-NO" dirty="0"/>
              <a:t> </a:t>
            </a:r>
            <a:endParaRPr lang="en-US" dirty="0"/>
          </a:p>
        </p:txBody>
      </p:sp>
      <p:sp>
        <p:nvSpPr>
          <p:cNvPr id="25" name="Text Placeholder 8">
            <a:extLst>
              <a:ext uri="{FF2B5EF4-FFF2-40B4-BE49-F238E27FC236}">
                <a16:creationId xmlns:a16="http://schemas.microsoft.com/office/drawing/2014/main" id="{542A6449-D96E-414F-A604-C4E12FC569EA}"/>
              </a:ext>
            </a:extLst>
          </p:cNvPr>
          <p:cNvSpPr>
            <a:spLocks noGrp="1"/>
          </p:cNvSpPr>
          <p:nvPr>
            <p:ph type="body" sz="quarter" idx="14" hasCustomPrompt="1"/>
          </p:nvPr>
        </p:nvSpPr>
        <p:spPr>
          <a:xfrm>
            <a:off x="382847" y="341458"/>
            <a:ext cx="5071557" cy="207999"/>
          </a:xfrm>
          <a:solidFill>
            <a:srgbClr val="0000FE">
              <a:alpha val="0"/>
            </a:srgbClr>
          </a:solidFill>
        </p:spPr>
        <p:txBody>
          <a:bodyPr/>
          <a:lstStyle>
            <a:lvl1pPr marL="0" indent="0">
              <a:buNone/>
              <a:defRPr sz="1200"/>
            </a:lvl1pPr>
          </a:lstStyle>
          <a:p>
            <a:pPr lvl="0"/>
            <a:r>
              <a:rPr lang="en-US" dirty="0" err="1">
                <a:latin typeface="Arial, sans-serif"/>
              </a:rPr>
              <a:t>Velg</a:t>
            </a:r>
            <a:r>
              <a:rPr lang="en-US" dirty="0">
                <a:latin typeface="Arial, sans-serif"/>
              </a:rPr>
              <a:t> </a:t>
            </a:r>
            <a:r>
              <a:rPr lang="en-US" dirty="0" err="1">
                <a:latin typeface="Arial, sans-serif"/>
              </a:rPr>
              <a:t>fakultet</a:t>
            </a:r>
            <a:r>
              <a:rPr lang="en-US" dirty="0">
                <a:latin typeface="Arial, sans-serif"/>
              </a:rPr>
              <a:t> </a:t>
            </a:r>
            <a:r>
              <a:rPr lang="en-US" dirty="0" err="1">
                <a:latin typeface="Arial, sans-serif"/>
              </a:rPr>
              <a:t>fra</a:t>
            </a:r>
            <a:r>
              <a:rPr lang="en-US" dirty="0">
                <a:latin typeface="Arial, sans-serif"/>
              </a:rPr>
              <a:t> </a:t>
            </a:r>
            <a:r>
              <a:rPr lang="en-US" dirty="0" err="1">
                <a:latin typeface="Arial, sans-serif"/>
              </a:rPr>
              <a:t>nedtrekksmenyen</a:t>
            </a:r>
            <a:endParaRPr lang="nb-NO" noProof="0" dirty="0"/>
          </a:p>
        </p:txBody>
      </p:sp>
      <p:sp>
        <p:nvSpPr>
          <p:cNvPr id="5" name="Text Placeholder 4">
            <a:extLst>
              <a:ext uri="{FF2B5EF4-FFF2-40B4-BE49-F238E27FC236}">
                <a16:creationId xmlns:a16="http://schemas.microsoft.com/office/drawing/2014/main" id="{03E20FF9-F861-400C-878F-01B664860162}"/>
              </a:ext>
            </a:extLst>
          </p:cNvPr>
          <p:cNvSpPr>
            <a:spLocks noGrp="1"/>
          </p:cNvSpPr>
          <p:nvPr>
            <p:ph type="body" sz="quarter" idx="19" hasCustomPrompt="1"/>
          </p:nvPr>
        </p:nvSpPr>
        <p:spPr>
          <a:xfrm>
            <a:off x="379038" y="653143"/>
            <a:ext cx="5075367" cy="1973624"/>
          </a:xfrm>
        </p:spPr>
        <p:txBody>
          <a:bodyPr/>
          <a:lstStyle>
            <a:lvl1pPr marL="0" indent="0">
              <a:buNone/>
              <a:defRPr lang="en-US" sz="4501" kern="1200" dirty="0">
                <a:solidFill>
                  <a:schemeClr val="tx1"/>
                </a:solidFill>
                <a:latin typeface="+mj-lt"/>
                <a:ea typeface="+mj-ea"/>
                <a:cs typeface="+mj-cs"/>
              </a:defRPr>
            </a:lvl1pPr>
          </a:lstStyle>
          <a:p>
            <a:pPr lvl="0"/>
            <a:r>
              <a:rPr lang="nb-NO" sz="4501" kern="1200" dirty="0">
                <a:solidFill>
                  <a:schemeClr val="tx1"/>
                </a:solidFill>
                <a:latin typeface="+mj-lt"/>
                <a:ea typeface="+mj-ea"/>
                <a:cs typeface="+mj-cs"/>
              </a:rPr>
              <a:t>Navn på institutt</a:t>
            </a:r>
            <a:endParaRPr lang="en-US" dirty="0"/>
          </a:p>
        </p:txBody>
      </p:sp>
      <p:sp>
        <p:nvSpPr>
          <p:cNvPr id="29" name="Text Placeholder 8">
            <a:extLst>
              <a:ext uri="{FF2B5EF4-FFF2-40B4-BE49-F238E27FC236}">
                <a16:creationId xmlns:a16="http://schemas.microsoft.com/office/drawing/2014/main" id="{D729F8AC-6A5E-427F-BADE-EA072C6164CF}"/>
              </a:ext>
            </a:extLst>
          </p:cNvPr>
          <p:cNvSpPr>
            <a:spLocks noGrp="1"/>
          </p:cNvSpPr>
          <p:nvPr>
            <p:ph type="body" sz="quarter" idx="22" hasCustomPrompt="1"/>
          </p:nvPr>
        </p:nvSpPr>
        <p:spPr>
          <a:xfrm>
            <a:off x="379038" y="4112581"/>
            <a:ext cx="5080128" cy="226283"/>
          </a:xfrm>
        </p:spPr>
        <p:txBody>
          <a:bodyPr/>
          <a:lstStyle>
            <a:lvl1pPr marL="0" indent="0">
              <a:buNone/>
              <a:defRPr sz="1750"/>
            </a:lvl1pPr>
          </a:lstStyle>
          <a:p>
            <a:pPr lvl="0"/>
            <a:r>
              <a:rPr lang="nb-NO" dirty="0"/>
              <a:t>Navn Etternavn</a:t>
            </a:r>
            <a:endParaRPr lang="en-US" dirty="0"/>
          </a:p>
        </p:txBody>
      </p:sp>
      <p:sp>
        <p:nvSpPr>
          <p:cNvPr id="27" name="Text Placeholder 8">
            <a:extLst>
              <a:ext uri="{FF2B5EF4-FFF2-40B4-BE49-F238E27FC236}">
                <a16:creationId xmlns:a16="http://schemas.microsoft.com/office/drawing/2014/main" id="{548DDD7D-1EE4-480A-9DFC-6999E44EAAFE}"/>
              </a:ext>
            </a:extLst>
          </p:cNvPr>
          <p:cNvSpPr>
            <a:spLocks noGrp="1"/>
          </p:cNvSpPr>
          <p:nvPr>
            <p:ph type="body" sz="quarter" idx="16" hasCustomPrompt="1"/>
          </p:nvPr>
        </p:nvSpPr>
        <p:spPr>
          <a:xfrm>
            <a:off x="383800" y="4379312"/>
            <a:ext cx="5075366" cy="226283"/>
          </a:xfrm>
        </p:spPr>
        <p:txBody>
          <a:bodyPr/>
          <a:lstStyle>
            <a:lvl1pPr marL="0" indent="0">
              <a:buNone/>
              <a:defRPr sz="1750"/>
            </a:lvl1pPr>
          </a:lstStyle>
          <a:p>
            <a:pPr lvl="0"/>
            <a:r>
              <a:rPr lang="nb-NO" dirty="0"/>
              <a:t>Tittel</a:t>
            </a:r>
            <a:endParaRPr lang="en-US" dirty="0"/>
          </a:p>
        </p:txBody>
      </p:sp>
      <p:sp>
        <p:nvSpPr>
          <p:cNvPr id="28" name="Text Placeholder 8">
            <a:extLst>
              <a:ext uri="{FF2B5EF4-FFF2-40B4-BE49-F238E27FC236}">
                <a16:creationId xmlns:a16="http://schemas.microsoft.com/office/drawing/2014/main" id="{94EC4BF0-912D-4C74-897D-7058B1C43F41}"/>
              </a:ext>
            </a:extLst>
          </p:cNvPr>
          <p:cNvSpPr>
            <a:spLocks noGrp="1"/>
          </p:cNvSpPr>
          <p:nvPr>
            <p:ph type="body" sz="quarter" idx="17" hasCustomPrompt="1"/>
          </p:nvPr>
        </p:nvSpPr>
        <p:spPr>
          <a:xfrm>
            <a:off x="383800" y="4646043"/>
            <a:ext cx="5075367" cy="226283"/>
          </a:xfrm>
        </p:spPr>
        <p:txBody>
          <a:bodyPr/>
          <a:lstStyle>
            <a:lvl1pPr marL="0" indent="0">
              <a:buNone/>
              <a:defRPr sz="1750"/>
            </a:lvl1pPr>
          </a:lstStyle>
          <a:p>
            <a:pPr lvl="0"/>
            <a:r>
              <a:rPr lang="nb-NO" dirty="0"/>
              <a:t>Enhet</a:t>
            </a:r>
            <a:endParaRPr lang="en-US" dirty="0"/>
          </a:p>
        </p:txBody>
      </p:sp>
      <p:sp>
        <p:nvSpPr>
          <p:cNvPr id="26" name="Date Placeholder 3">
            <a:extLst>
              <a:ext uri="{FF2B5EF4-FFF2-40B4-BE49-F238E27FC236}">
                <a16:creationId xmlns:a16="http://schemas.microsoft.com/office/drawing/2014/main" id="{4387C63E-1139-41C5-A5DA-C79344301899}"/>
              </a:ext>
            </a:extLst>
          </p:cNvPr>
          <p:cNvSpPr>
            <a:spLocks noGrp="1"/>
          </p:cNvSpPr>
          <p:nvPr>
            <p:ph type="dt" sz="half" idx="10"/>
          </p:nvPr>
        </p:nvSpPr>
        <p:spPr>
          <a:xfrm>
            <a:off x="379038" y="5135118"/>
            <a:ext cx="5075367" cy="365125"/>
          </a:xfrm>
        </p:spPr>
        <p:txBody>
          <a:bodyPr lIns="0" tIns="0" rIns="0" bIns="0"/>
          <a:lstStyle>
            <a:lvl1pPr>
              <a:defRPr sz="1750">
                <a:solidFill>
                  <a:schemeClr val="tx1"/>
                </a:solidFill>
              </a:defRPr>
            </a:lvl1pPr>
          </a:lstStyle>
          <a:p>
            <a:endParaRPr lang="en-US" dirty="0"/>
          </a:p>
        </p:txBody>
      </p:sp>
      <p:pic>
        <p:nvPicPr>
          <p:cNvPr id="30" name="Graphic 29" descr="UiO segl">
            <a:extLst>
              <a:ext uri="{FF2B5EF4-FFF2-40B4-BE49-F238E27FC236}">
                <a16:creationId xmlns:a16="http://schemas.microsoft.com/office/drawing/2014/main" id="{6E45B275-2917-4791-9D93-B119E57F1E0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79038" y="5945262"/>
            <a:ext cx="2078732" cy="538688"/>
          </a:xfrm>
          <a:prstGeom prst="rect">
            <a:avLst/>
          </a:prstGeom>
        </p:spPr>
      </p:pic>
      <p:sp>
        <p:nvSpPr>
          <p:cNvPr id="10" name="addin_colorlist" hidden="1">
            <a:extLst>
              <a:ext uri="{FF2B5EF4-FFF2-40B4-BE49-F238E27FC236}">
                <a16:creationId xmlns:a16="http://schemas.microsoft.com/office/drawing/2014/main" id="{31A16B11-9453-4838-96C7-0B2173D11399}"/>
              </a:ext>
            </a:extLst>
          </p:cNvPr>
          <p:cNvSpPr/>
          <p:nvPr userDrawn="1"/>
        </p:nvSpPr>
        <p:spPr>
          <a:xfrm>
            <a:off x="0" y="-1466578"/>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a:t>halv1, halv2, halv3, halv4, halv5, halv6, halv7, halv8</a:t>
            </a:r>
          </a:p>
        </p:txBody>
      </p:sp>
      <p:sp>
        <p:nvSpPr>
          <p:cNvPr id="11" name="addin_colorbox" hidden="1">
            <a:extLst>
              <a:ext uri="{FF2B5EF4-FFF2-40B4-BE49-F238E27FC236}">
                <a16:creationId xmlns:a16="http://schemas.microsoft.com/office/drawing/2014/main" id="{D1415340-24A4-4DEA-BEFB-EEC4384292C0}"/>
              </a:ext>
            </a:extLst>
          </p:cNvPr>
          <p:cNvSpPr/>
          <p:nvPr userDrawn="1"/>
        </p:nvSpPr>
        <p:spPr>
          <a:xfrm>
            <a:off x="486187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addin_colorbox</a:t>
            </a:r>
            <a:endParaRPr lang="nb-NO" dirty="0"/>
          </a:p>
        </p:txBody>
      </p:sp>
      <p:sp>
        <p:nvSpPr>
          <p:cNvPr id="12" name="addin_title" hidden="1">
            <a:extLst>
              <a:ext uri="{FF2B5EF4-FFF2-40B4-BE49-F238E27FC236}">
                <a16:creationId xmlns:a16="http://schemas.microsoft.com/office/drawing/2014/main" id="{9F75B8A5-5BF9-4EC4-8BB6-C6D3F7E34839}"/>
              </a:ext>
            </a:extLst>
          </p:cNvPr>
          <p:cNvSpPr/>
          <p:nvPr userDrawn="1"/>
        </p:nvSpPr>
        <p:spPr>
          <a:xfrm>
            <a:off x="9723740" y="-1512609"/>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addin_title</a:t>
            </a:r>
            <a:endParaRPr lang="nb-NO" dirty="0"/>
          </a:p>
        </p:txBody>
      </p:sp>
      <p:sp>
        <p:nvSpPr>
          <p:cNvPr id="19" name="addin_text" hidden="1">
            <a:extLst>
              <a:ext uri="{FF2B5EF4-FFF2-40B4-BE49-F238E27FC236}">
                <a16:creationId xmlns:a16="http://schemas.microsoft.com/office/drawing/2014/main" id="{4E3B39B7-9751-440D-A9AB-82782D8FC8DF}"/>
              </a:ext>
            </a:extLst>
          </p:cNvPr>
          <p:cNvSpPr/>
          <p:nvPr userDrawn="1"/>
        </p:nvSpPr>
        <p:spPr>
          <a:xfrm>
            <a:off x="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addin_text</a:t>
            </a:r>
            <a:endParaRPr lang="nb-NO" dirty="0"/>
          </a:p>
        </p:txBody>
      </p:sp>
      <p:sp>
        <p:nvSpPr>
          <p:cNvPr id="20" name="addin_image" hidden="1">
            <a:extLst>
              <a:ext uri="{FF2B5EF4-FFF2-40B4-BE49-F238E27FC236}">
                <a16:creationId xmlns:a16="http://schemas.microsoft.com/office/drawing/2014/main" id="{9F11CD0A-A270-4DB2-9FCA-BA55A2B1F0DE}"/>
              </a:ext>
            </a:extLst>
          </p:cNvPr>
          <p:cNvSpPr/>
          <p:nvPr userDrawn="1"/>
        </p:nvSpPr>
        <p:spPr>
          <a:xfrm>
            <a:off x="2505076"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addin_image</a:t>
            </a:r>
            <a:endParaRPr lang="nb-NO" dirty="0"/>
          </a:p>
        </p:txBody>
      </p:sp>
      <p:sp>
        <p:nvSpPr>
          <p:cNvPr id="21" name="addin_grouplist" hidden="1">
            <a:extLst>
              <a:ext uri="{FF2B5EF4-FFF2-40B4-BE49-F238E27FC236}">
                <a16:creationId xmlns:a16="http://schemas.microsoft.com/office/drawing/2014/main" id="{DB6D9EA2-99A8-4372-A598-0B5D60587726}"/>
              </a:ext>
            </a:extLst>
          </p:cNvPr>
          <p:cNvSpPr/>
          <p:nvPr userDrawn="1"/>
        </p:nvSpPr>
        <p:spPr>
          <a:xfrm>
            <a:off x="4973338"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sz="900" kern="1200" dirty="0" err="1">
                <a:solidFill>
                  <a:schemeClr val="lt1"/>
                </a:solidFill>
                <a:latin typeface="+mn-lt"/>
                <a:ea typeface="+mn-ea"/>
                <a:cs typeface="+mn-cs"/>
              </a:rPr>
              <a:t>SkiftBakgrunnGroup</a:t>
            </a:r>
            <a:endParaRPr lang="nb-NO" dirty="0"/>
          </a:p>
        </p:txBody>
      </p:sp>
      <p:sp>
        <p:nvSpPr>
          <p:cNvPr id="22" name="addin_logo" hidden="1">
            <a:extLst>
              <a:ext uri="{FF2B5EF4-FFF2-40B4-BE49-F238E27FC236}">
                <a16:creationId xmlns:a16="http://schemas.microsoft.com/office/drawing/2014/main" id="{A4926120-738A-4FCE-960F-FA718D9B088F}"/>
              </a:ext>
            </a:extLst>
          </p:cNvPr>
          <p:cNvSpPr/>
          <p:nvPr userDrawn="1"/>
        </p:nvSpPr>
        <p:spPr>
          <a:xfrm>
            <a:off x="7441600" y="-861100"/>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err="1"/>
              <a:t>addin_logo</a:t>
            </a:r>
            <a:endParaRPr lang="nb-NO" dirty="0"/>
          </a:p>
        </p:txBody>
      </p:sp>
    </p:spTree>
    <p:extLst>
      <p:ext uri="{BB962C8B-B14F-4D97-AF65-F5344CB8AC3E}">
        <p14:creationId xmlns:p14="http://schemas.microsoft.com/office/powerpoint/2010/main" val="33677782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sv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4432" y="-180924"/>
            <a:ext cx="105156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382529" y="1711312"/>
            <a:ext cx="5563433"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0" y="6263528"/>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1266367" y="6263528"/>
            <a:ext cx="599469" cy="365125"/>
          </a:xfrm>
          <a:prstGeom prst="rect">
            <a:avLst/>
          </a:prstGeom>
        </p:spPr>
        <p:txBody>
          <a:bodyPr vert="horz" lIns="91440" tIns="45720" rIns="91440" bIns="45720" rtlCol="0" anchor="ctr"/>
          <a:lstStyle>
            <a:lvl1pPr algn="r">
              <a:defRPr sz="750">
                <a:solidFill>
                  <a:srgbClr val="524B48"/>
                </a:solidFill>
              </a:defRPr>
            </a:lvl1pPr>
          </a:lstStyle>
          <a:p>
            <a:r>
              <a:rPr lang="en-US" dirty="0"/>
              <a:t>Side </a:t>
            </a:r>
            <a:fld id="{5251F420-7306-4E7C-A79E-F31A38F7D392}" type="slidenum">
              <a:rPr lang="en-US" smtClean="0"/>
              <a:pPr/>
              <a:t>‹#›</a:t>
            </a:fld>
            <a:endParaRPr lang="en-US" dirty="0"/>
          </a:p>
        </p:txBody>
      </p:sp>
      <p:pic>
        <p:nvPicPr>
          <p:cNvPr id="11" name="Graphic 10" descr="Logo Universitet i oslo">
            <a:extLst>
              <a:ext uri="{FF2B5EF4-FFF2-40B4-BE49-F238E27FC236}">
                <a16:creationId xmlns:a16="http://schemas.microsoft.com/office/drawing/2014/main" id="{C0E4FBEC-28F7-4C61-8732-186A1AAD3429}"/>
              </a:ext>
            </a:extLst>
          </p:cNvPr>
          <p:cNvPicPr>
            <a:picLocks noChangeAspect="1"/>
          </p:cNvPicPr>
          <p:nvPr userDrawn="1"/>
        </p:nvPicPr>
        <p:blipFill>
          <a:blip r:embed="rId28">
            <a:extLst>
              <a:ext uri="{96DAC541-7B7A-43D3-8B79-37D633B846F1}">
                <asvg:svgBlip xmlns:asvg="http://schemas.microsoft.com/office/drawing/2016/SVG/main" r:embed="rId29"/>
              </a:ext>
            </a:extLst>
          </a:blip>
          <a:stretch>
            <a:fillRect/>
          </a:stretch>
        </p:blipFill>
        <p:spPr>
          <a:xfrm>
            <a:off x="381001" y="6280142"/>
            <a:ext cx="1021262" cy="202980"/>
          </a:xfrm>
          <a:prstGeom prst="rect">
            <a:avLst/>
          </a:prstGeom>
        </p:spPr>
      </p:pic>
      <p:sp>
        <p:nvSpPr>
          <p:cNvPr id="9" name="Footer Placeholder 4">
            <a:extLst>
              <a:ext uri="{FF2B5EF4-FFF2-40B4-BE49-F238E27FC236}">
                <a16:creationId xmlns:a16="http://schemas.microsoft.com/office/drawing/2014/main" id="{45F9D6C5-6F73-4568-92A3-43149586B002}"/>
              </a:ext>
            </a:extLst>
          </p:cNvPr>
          <p:cNvSpPr>
            <a:spLocks noGrp="1"/>
          </p:cNvSpPr>
          <p:nvPr>
            <p:ph type="ftr" sz="quarter" idx="3"/>
          </p:nvPr>
        </p:nvSpPr>
        <p:spPr>
          <a:xfrm>
            <a:off x="1837732" y="6243181"/>
            <a:ext cx="1501215" cy="259232"/>
          </a:xfrm>
          <a:prstGeom prst="rect">
            <a:avLst/>
          </a:prstGeom>
        </p:spPr>
        <p:txBody>
          <a:bodyPr lIns="0" tIns="0" rIns="0" bIns="0" anchor="b"/>
          <a:lstStyle>
            <a:lvl1pPr algn="l">
              <a:defRPr sz="800">
                <a:solidFill>
                  <a:schemeClr val="tx1"/>
                </a:solidFill>
              </a:defRPr>
            </a:lvl1pPr>
          </a:lstStyle>
          <a:p>
            <a:endParaRPr lang="nb-NO" dirty="0"/>
          </a:p>
        </p:txBody>
      </p:sp>
      <p:sp>
        <p:nvSpPr>
          <p:cNvPr id="8" name="addin_colorpicker" hidden="1">
            <a:extLst>
              <a:ext uri="{FF2B5EF4-FFF2-40B4-BE49-F238E27FC236}">
                <a16:creationId xmlns:a16="http://schemas.microsoft.com/office/drawing/2014/main" id="{EC6BC642-49C3-4139-8F38-A96E75EE0920}"/>
              </a:ext>
            </a:extLst>
          </p:cNvPr>
          <p:cNvSpPr/>
          <p:nvPr userDrawn="1"/>
        </p:nvSpPr>
        <p:spPr>
          <a:xfrm>
            <a:off x="2486668" y="-1436292"/>
            <a:ext cx="2356794" cy="5218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a:t>addin_colorpicker</a:t>
            </a:r>
          </a:p>
        </p:txBody>
      </p:sp>
    </p:spTree>
    <p:extLst>
      <p:ext uri="{BB962C8B-B14F-4D97-AF65-F5344CB8AC3E}">
        <p14:creationId xmlns:p14="http://schemas.microsoft.com/office/powerpoint/2010/main" val="3392286848"/>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1" r:id="rId8"/>
    <p:sldLayoutId id="2147483720" r:id="rId9"/>
    <p:sldLayoutId id="2147483719" r:id="rId10"/>
    <p:sldLayoutId id="2147483701" r:id="rId11"/>
    <p:sldLayoutId id="2147483702" r:id="rId12"/>
    <p:sldLayoutId id="2147483704" r:id="rId13"/>
    <p:sldLayoutId id="2147483706" r:id="rId14"/>
    <p:sldLayoutId id="2147483716" r:id="rId15"/>
    <p:sldLayoutId id="2147483717" r:id="rId16"/>
    <p:sldLayoutId id="2147483713" r:id="rId17"/>
    <p:sldLayoutId id="2147483714" r:id="rId18"/>
    <p:sldLayoutId id="2147483709" r:id="rId19"/>
    <p:sldLayoutId id="2147483710" r:id="rId20"/>
    <p:sldLayoutId id="2147483711" r:id="rId21"/>
    <p:sldLayoutId id="2147483712" r:id="rId22"/>
    <p:sldLayoutId id="2147483707" r:id="rId23"/>
    <p:sldLayoutId id="2147483708" r:id="rId24"/>
    <p:sldLayoutId id="2147483715" r:id="rId25"/>
    <p:sldLayoutId id="2147483718" r:id="rId26"/>
  </p:sldLayoutIdLst>
  <p:hf hdr="0"/>
  <p:txStyles>
    <p:titleStyle>
      <a:lvl1pPr algn="l" defTabSz="914446" rtl="0" eaLnBrk="1" latinLnBrk="0" hangingPunct="1">
        <a:lnSpc>
          <a:spcPct val="90000"/>
        </a:lnSpc>
        <a:spcBef>
          <a:spcPct val="0"/>
        </a:spcBef>
        <a:buNone/>
        <a:defRPr sz="3500" kern="1200">
          <a:solidFill>
            <a:schemeClr val="tx1"/>
          </a:solidFill>
          <a:latin typeface="+mj-lt"/>
          <a:ea typeface="+mj-ea"/>
          <a:cs typeface="+mj-cs"/>
        </a:defRPr>
      </a:lvl1pPr>
    </p:titleStyle>
    <p:bodyStyle>
      <a:lvl1pPr marL="125438" indent="-125438" algn="l" defTabSz="914446" rtl="0" eaLnBrk="1" latinLnBrk="0" hangingPunct="1">
        <a:lnSpc>
          <a:spcPct val="100000"/>
        </a:lnSpc>
        <a:spcBef>
          <a:spcPts val="1150"/>
        </a:spcBef>
        <a:buFont typeface="Arial" panose="020B0604020202020204" pitchFamily="34" charset="0"/>
        <a:buChar char="•"/>
        <a:defRPr sz="1500" kern="1200">
          <a:solidFill>
            <a:schemeClr val="tx1"/>
          </a:solidFill>
          <a:latin typeface="+mn-lt"/>
          <a:ea typeface="+mn-ea"/>
          <a:cs typeface="+mn-cs"/>
        </a:defRPr>
      </a:lvl1pPr>
      <a:lvl2pPr marL="685834" indent="-228611" algn="l" defTabSz="914446" rtl="0" eaLnBrk="1" latinLnBrk="0" hangingPunct="1">
        <a:lnSpc>
          <a:spcPct val="100000"/>
        </a:lnSpc>
        <a:spcBef>
          <a:spcPts val="500"/>
        </a:spcBef>
        <a:buFont typeface="Arial" panose="020B0604020202020204" pitchFamily="34" charset="0"/>
        <a:buChar char="•"/>
        <a:defRPr sz="1500" kern="1200">
          <a:solidFill>
            <a:schemeClr val="tx1"/>
          </a:solidFill>
          <a:latin typeface="+mn-lt"/>
          <a:ea typeface="+mn-ea"/>
          <a:cs typeface="+mn-cs"/>
        </a:defRPr>
      </a:lvl2pPr>
      <a:lvl3pPr marL="1143057" indent="-228611" algn="l" defTabSz="914446" rtl="0" eaLnBrk="1" latinLnBrk="0" hangingPunct="1">
        <a:lnSpc>
          <a:spcPct val="100000"/>
        </a:lnSpc>
        <a:spcBef>
          <a:spcPts val="500"/>
        </a:spcBef>
        <a:buFont typeface="Arial" panose="020B0604020202020204" pitchFamily="34" charset="0"/>
        <a:buChar char="•"/>
        <a:defRPr sz="1500" kern="1200">
          <a:solidFill>
            <a:schemeClr val="tx1"/>
          </a:solidFill>
          <a:latin typeface="+mn-lt"/>
          <a:ea typeface="+mn-ea"/>
          <a:cs typeface="+mn-cs"/>
        </a:defRPr>
      </a:lvl3pPr>
      <a:lvl4pPr marL="1600280" indent="-228611" algn="l" defTabSz="914446" rtl="0" eaLnBrk="1" latinLnBrk="0" hangingPunct="1">
        <a:lnSpc>
          <a:spcPct val="100000"/>
        </a:lnSpc>
        <a:spcBef>
          <a:spcPts val="500"/>
        </a:spcBef>
        <a:buFont typeface="Arial" panose="020B0604020202020204" pitchFamily="34" charset="0"/>
        <a:buChar char="•"/>
        <a:defRPr sz="1500" kern="1200">
          <a:solidFill>
            <a:schemeClr val="tx1"/>
          </a:solidFill>
          <a:latin typeface="+mn-lt"/>
          <a:ea typeface="+mn-ea"/>
          <a:cs typeface="+mn-cs"/>
        </a:defRPr>
      </a:lvl4pPr>
      <a:lvl5pPr marL="2057503" indent="-228611" algn="l" defTabSz="914446" rtl="0" eaLnBrk="1" latinLnBrk="0" hangingPunct="1">
        <a:lnSpc>
          <a:spcPct val="100000"/>
        </a:lnSpc>
        <a:spcBef>
          <a:spcPts val="500"/>
        </a:spcBef>
        <a:buFont typeface="Arial" panose="020B0604020202020204" pitchFamily="34" charset="0"/>
        <a:buChar char="•"/>
        <a:defRPr sz="1500" kern="1200">
          <a:solidFill>
            <a:schemeClr val="tx1"/>
          </a:solidFill>
          <a:latin typeface="+mn-lt"/>
          <a:ea typeface="+mn-ea"/>
          <a:cs typeface="+mn-cs"/>
        </a:defRPr>
      </a:lvl5pPr>
      <a:lvl6pPr marL="2514726"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948"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171"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394"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46" rtl="0" eaLnBrk="1" latinLnBrk="0" hangingPunct="1">
        <a:defRPr sz="1800" kern="1200">
          <a:solidFill>
            <a:schemeClr val="tx1"/>
          </a:solidFill>
          <a:latin typeface="+mn-lt"/>
          <a:ea typeface="+mn-ea"/>
          <a:cs typeface="+mn-cs"/>
        </a:defRPr>
      </a:lvl1pPr>
      <a:lvl2pPr marL="457223" algn="l" defTabSz="914446" rtl="0" eaLnBrk="1" latinLnBrk="0" hangingPunct="1">
        <a:defRPr sz="1800" kern="1200">
          <a:solidFill>
            <a:schemeClr val="tx1"/>
          </a:solidFill>
          <a:latin typeface="+mn-lt"/>
          <a:ea typeface="+mn-ea"/>
          <a:cs typeface="+mn-cs"/>
        </a:defRPr>
      </a:lvl2pPr>
      <a:lvl3pPr marL="914446" algn="l" defTabSz="914446" rtl="0" eaLnBrk="1" latinLnBrk="0" hangingPunct="1">
        <a:defRPr sz="1800" kern="1200">
          <a:solidFill>
            <a:schemeClr val="tx1"/>
          </a:solidFill>
          <a:latin typeface="+mn-lt"/>
          <a:ea typeface="+mn-ea"/>
          <a:cs typeface="+mn-cs"/>
        </a:defRPr>
      </a:lvl3pPr>
      <a:lvl4pPr marL="1371669" algn="l" defTabSz="914446" rtl="0" eaLnBrk="1" latinLnBrk="0" hangingPunct="1">
        <a:defRPr sz="1800" kern="1200">
          <a:solidFill>
            <a:schemeClr val="tx1"/>
          </a:solidFill>
          <a:latin typeface="+mn-lt"/>
          <a:ea typeface="+mn-ea"/>
          <a:cs typeface="+mn-cs"/>
        </a:defRPr>
      </a:lvl4pPr>
      <a:lvl5pPr marL="1828891" algn="l" defTabSz="914446" rtl="0" eaLnBrk="1" latinLnBrk="0" hangingPunct="1">
        <a:defRPr sz="1800" kern="1200">
          <a:solidFill>
            <a:schemeClr val="tx1"/>
          </a:solidFill>
          <a:latin typeface="+mn-lt"/>
          <a:ea typeface="+mn-ea"/>
          <a:cs typeface="+mn-cs"/>
        </a:defRPr>
      </a:lvl5pPr>
      <a:lvl6pPr marL="2286114" algn="l" defTabSz="914446" rtl="0" eaLnBrk="1" latinLnBrk="0" hangingPunct="1">
        <a:defRPr sz="1800" kern="1200">
          <a:solidFill>
            <a:schemeClr val="tx1"/>
          </a:solidFill>
          <a:latin typeface="+mn-lt"/>
          <a:ea typeface="+mn-ea"/>
          <a:cs typeface="+mn-cs"/>
        </a:defRPr>
      </a:lvl6pPr>
      <a:lvl7pPr marL="2743337" algn="l" defTabSz="914446" rtl="0" eaLnBrk="1" latinLnBrk="0" hangingPunct="1">
        <a:defRPr sz="1800" kern="1200">
          <a:solidFill>
            <a:schemeClr val="tx1"/>
          </a:solidFill>
          <a:latin typeface="+mn-lt"/>
          <a:ea typeface="+mn-ea"/>
          <a:cs typeface="+mn-cs"/>
        </a:defRPr>
      </a:lvl7pPr>
      <a:lvl8pPr marL="3200560" algn="l" defTabSz="914446" rtl="0" eaLnBrk="1" latinLnBrk="0" hangingPunct="1">
        <a:defRPr sz="1800" kern="1200">
          <a:solidFill>
            <a:schemeClr val="tx1"/>
          </a:solidFill>
          <a:latin typeface="+mn-lt"/>
          <a:ea typeface="+mn-ea"/>
          <a:cs typeface="+mn-cs"/>
        </a:defRPr>
      </a:lvl8pPr>
      <a:lvl9pPr marL="3657783" algn="l" defTabSz="91444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4.png"/><Relationship Id="rId4"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5.png"/></Relationships>
</file>

<file path=ppt/slides/_rels/slide1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7.xml"/><Relationship Id="rId5" Type="http://schemas.openxmlformats.org/officeDocument/2006/relationships/image" Target="../media/image27.png"/><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png"/><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cover of a book&#10;&#10;Description automatically generated">
            <a:extLst>
              <a:ext uri="{FF2B5EF4-FFF2-40B4-BE49-F238E27FC236}">
                <a16:creationId xmlns:a16="http://schemas.microsoft.com/office/drawing/2014/main" id="{0E5227E9-3D12-BFD0-B25A-400F6383365D}"/>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5434" b="5434"/>
          <a:stretch>
            <a:fillRect/>
          </a:stretch>
        </p:blipFill>
        <p:spPr/>
      </p:pic>
      <p:sp>
        <p:nvSpPr>
          <p:cNvPr id="3" name="Text Placeholder 2">
            <a:extLst>
              <a:ext uri="{FF2B5EF4-FFF2-40B4-BE49-F238E27FC236}">
                <a16:creationId xmlns:a16="http://schemas.microsoft.com/office/drawing/2014/main" id="{C47BEB34-BF47-47BB-8B35-A21F868F7B01}"/>
              </a:ext>
            </a:extLst>
          </p:cNvPr>
          <p:cNvSpPr>
            <a:spLocks noGrp="1"/>
          </p:cNvSpPr>
          <p:nvPr>
            <p:ph type="body" sz="quarter" idx="17"/>
          </p:nvPr>
        </p:nvSpPr>
        <p:spPr/>
        <p:txBody>
          <a:bodyPr/>
          <a:lstStyle/>
          <a:p>
            <a:endParaRPr lang="en-US"/>
          </a:p>
        </p:txBody>
      </p:sp>
      <p:sp>
        <p:nvSpPr>
          <p:cNvPr id="4" name="Title 3">
            <a:extLst>
              <a:ext uri="{FF2B5EF4-FFF2-40B4-BE49-F238E27FC236}">
                <a16:creationId xmlns:a16="http://schemas.microsoft.com/office/drawing/2014/main" id="{4B69AC09-2576-4FCC-A8E6-2B5767CC4EB3}"/>
              </a:ext>
            </a:extLst>
          </p:cNvPr>
          <p:cNvSpPr>
            <a:spLocks noGrp="1"/>
          </p:cNvSpPr>
          <p:nvPr>
            <p:ph type="title"/>
          </p:nvPr>
        </p:nvSpPr>
        <p:spPr/>
        <p:txBody>
          <a:bodyPr/>
          <a:lstStyle/>
          <a:p>
            <a:r>
              <a:rPr lang="en-US" dirty="0"/>
              <a:t>KJM2601 – </a:t>
            </a:r>
            <a:r>
              <a:rPr lang="en-US" dirty="0" err="1"/>
              <a:t>forelesning</a:t>
            </a:r>
            <a:r>
              <a:rPr lang="en-US" dirty="0"/>
              <a:t> 1</a:t>
            </a:r>
          </a:p>
        </p:txBody>
      </p:sp>
      <p:sp>
        <p:nvSpPr>
          <p:cNvPr id="5" name="Subtitle 4">
            <a:extLst>
              <a:ext uri="{FF2B5EF4-FFF2-40B4-BE49-F238E27FC236}">
                <a16:creationId xmlns:a16="http://schemas.microsoft.com/office/drawing/2014/main" id="{EC03838C-DDE2-4698-9970-D6A16289A4E6}"/>
              </a:ext>
            </a:extLst>
          </p:cNvPr>
          <p:cNvSpPr>
            <a:spLocks noGrp="1"/>
          </p:cNvSpPr>
          <p:nvPr>
            <p:ph type="subTitle" idx="1"/>
          </p:nvPr>
        </p:nvSpPr>
        <p:spPr/>
        <p:txBody>
          <a:bodyPr/>
          <a:lstStyle/>
          <a:p>
            <a:r>
              <a:rPr lang="en-US" dirty="0"/>
              <a:t>Simen Kvaal (</a:t>
            </a:r>
            <a:r>
              <a:rPr lang="en-US" dirty="0" err="1"/>
              <a:t>simen.kvaal@kjemi.uio.no</a:t>
            </a:r>
            <a:r>
              <a:rPr lang="en-US" dirty="0"/>
              <a:t>)</a:t>
            </a:r>
          </a:p>
        </p:txBody>
      </p:sp>
      <p:sp>
        <p:nvSpPr>
          <p:cNvPr id="6" name="Text Placeholder 5">
            <a:extLst>
              <a:ext uri="{FF2B5EF4-FFF2-40B4-BE49-F238E27FC236}">
                <a16:creationId xmlns:a16="http://schemas.microsoft.com/office/drawing/2014/main" id="{A411E9A3-CEF4-4AB6-BAA7-AAC9101C8C10}"/>
              </a:ext>
            </a:extLst>
          </p:cNvPr>
          <p:cNvSpPr>
            <a:spLocks noGrp="1"/>
          </p:cNvSpPr>
          <p:nvPr>
            <p:ph type="body" sz="quarter" idx="15"/>
          </p:nvPr>
        </p:nvSpPr>
        <p:spPr/>
        <p:txBody>
          <a:bodyPr/>
          <a:lstStyle/>
          <a:p>
            <a:r>
              <a:rPr lang="en-US" dirty="0" err="1"/>
              <a:t>Førsteamanuensis</a:t>
            </a:r>
            <a:endParaRPr lang="en-US" dirty="0"/>
          </a:p>
        </p:txBody>
      </p:sp>
      <p:sp>
        <p:nvSpPr>
          <p:cNvPr id="7" name="Text Placeholder 6">
            <a:extLst>
              <a:ext uri="{FF2B5EF4-FFF2-40B4-BE49-F238E27FC236}">
                <a16:creationId xmlns:a16="http://schemas.microsoft.com/office/drawing/2014/main" id="{30B37F67-443C-40E9-9FE7-4E65332FA162}"/>
              </a:ext>
            </a:extLst>
          </p:cNvPr>
          <p:cNvSpPr>
            <a:spLocks noGrp="1"/>
          </p:cNvSpPr>
          <p:nvPr>
            <p:ph type="body" sz="quarter" idx="16"/>
          </p:nvPr>
        </p:nvSpPr>
        <p:spPr/>
        <p:txBody>
          <a:bodyPr/>
          <a:lstStyle/>
          <a:p>
            <a:r>
              <a:rPr lang="en-US" dirty="0" err="1"/>
              <a:t>Hylleraassenteret</a:t>
            </a:r>
            <a:endParaRPr lang="en-US" dirty="0"/>
          </a:p>
        </p:txBody>
      </p:sp>
      <p:sp>
        <p:nvSpPr>
          <p:cNvPr id="8" name="Date Placeholder 7">
            <a:extLst>
              <a:ext uri="{FF2B5EF4-FFF2-40B4-BE49-F238E27FC236}">
                <a16:creationId xmlns:a16="http://schemas.microsoft.com/office/drawing/2014/main" id="{7271C1F9-245E-498A-BEED-031390971924}"/>
              </a:ext>
            </a:extLst>
          </p:cNvPr>
          <p:cNvSpPr>
            <a:spLocks noGrp="1"/>
          </p:cNvSpPr>
          <p:nvPr>
            <p:ph type="dt" sz="half" idx="10"/>
          </p:nvPr>
        </p:nvSpPr>
        <p:spPr/>
        <p:txBody>
          <a:bodyPr/>
          <a:lstStyle/>
          <a:p>
            <a:r>
              <a:rPr lang="en-US" dirty="0"/>
              <a:t>21/8/2024</a:t>
            </a:r>
          </a:p>
        </p:txBody>
      </p:sp>
      <p:sp>
        <p:nvSpPr>
          <p:cNvPr id="9" name="Text Placeholder 8">
            <a:extLst>
              <a:ext uri="{FF2B5EF4-FFF2-40B4-BE49-F238E27FC236}">
                <a16:creationId xmlns:a16="http://schemas.microsoft.com/office/drawing/2014/main" id="{B37711FA-5A22-4872-A804-70D0D3424DD9}"/>
              </a:ext>
            </a:extLst>
          </p:cNvPr>
          <p:cNvSpPr>
            <a:spLocks noGrp="1"/>
          </p:cNvSpPr>
          <p:nvPr>
            <p:ph type="body" sz="quarter" idx="14"/>
          </p:nvPr>
        </p:nvSpPr>
        <p:spPr/>
        <p:txBody>
          <a:bodyPr/>
          <a:lstStyle/>
          <a:p>
            <a:endParaRPr lang="en-US" dirty="0"/>
          </a:p>
        </p:txBody>
      </p:sp>
    </p:spTree>
    <p:extLst>
      <p:ext uri="{BB962C8B-B14F-4D97-AF65-F5344CB8AC3E}">
        <p14:creationId xmlns:p14="http://schemas.microsoft.com/office/powerpoint/2010/main" val="34847154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F803B-BC71-24FB-E3BE-23EABF78B51C}"/>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97FA6E3C-E96C-72C7-FAD9-7FEC2B9E686B}"/>
              </a:ext>
            </a:extLst>
          </p:cNvPr>
          <p:cNvSpPr>
            <a:spLocks noGrp="1"/>
          </p:cNvSpPr>
          <p:nvPr>
            <p:ph type="pic" sz="quarter" idx="27"/>
          </p:nvPr>
        </p:nvSpPr>
        <p:spPr/>
        <p:txBody>
          <a:bodyPr/>
          <a:lstStyle/>
          <a:p>
            <a:endParaRPr lang="en-US"/>
          </a:p>
        </p:txBody>
      </p:sp>
      <p:sp>
        <p:nvSpPr>
          <p:cNvPr id="4" name="Text Placeholder 3">
            <a:extLst>
              <a:ext uri="{FF2B5EF4-FFF2-40B4-BE49-F238E27FC236}">
                <a16:creationId xmlns:a16="http://schemas.microsoft.com/office/drawing/2014/main" id="{B24036B9-37BC-A836-9C74-120FD022C85A}"/>
              </a:ext>
            </a:extLst>
          </p:cNvPr>
          <p:cNvSpPr>
            <a:spLocks noGrp="1"/>
          </p:cNvSpPr>
          <p:nvPr>
            <p:ph type="body" sz="quarter" idx="28"/>
          </p:nvPr>
        </p:nvSpPr>
        <p:spPr/>
        <p:txBody>
          <a:bodyPr/>
          <a:lstStyle/>
          <a:p>
            <a:endParaRPr lang="en-US"/>
          </a:p>
        </p:txBody>
      </p:sp>
      <p:pic>
        <p:nvPicPr>
          <p:cNvPr id="5" name="double_slit2">
            <a:hlinkClick r:id="" action="ppaction://media"/>
            <a:extLst>
              <a:ext uri="{FF2B5EF4-FFF2-40B4-BE49-F238E27FC236}">
                <a16:creationId xmlns:a16="http://schemas.microsoft.com/office/drawing/2014/main" id="{949C71E0-42AF-6C13-8347-8A6C3EEFACB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969569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F509-4044-CA49-D98E-002078F756A5}"/>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BA641AFD-16B1-10B3-E3F4-D6BF828D7CDD}"/>
              </a:ext>
            </a:extLst>
          </p:cNvPr>
          <p:cNvSpPr>
            <a:spLocks noGrp="1"/>
          </p:cNvSpPr>
          <p:nvPr>
            <p:ph type="pic" sz="quarter" idx="27"/>
          </p:nvPr>
        </p:nvSpPr>
        <p:spPr/>
        <p:txBody>
          <a:bodyPr/>
          <a:lstStyle/>
          <a:p>
            <a:endParaRPr lang="en-US"/>
          </a:p>
        </p:txBody>
      </p:sp>
      <p:sp>
        <p:nvSpPr>
          <p:cNvPr id="4" name="Text Placeholder 3">
            <a:extLst>
              <a:ext uri="{FF2B5EF4-FFF2-40B4-BE49-F238E27FC236}">
                <a16:creationId xmlns:a16="http://schemas.microsoft.com/office/drawing/2014/main" id="{CA4E7DDB-F69D-1CA8-10FB-75C8F30A2BA3}"/>
              </a:ext>
            </a:extLst>
          </p:cNvPr>
          <p:cNvSpPr>
            <a:spLocks noGrp="1"/>
          </p:cNvSpPr>
          <p:nvPr>
            <p:ph type="body" sz="quarter" idx="28"/>
          </p:nvPr>
        </p:nvSpPr>
        <p:spPr/>
        <p:txBody>
          <a:bodyPr/>
          <a:lstStyle/>
          <a:p>
            <a:endParaRPr lang="en-US"/>
          </a:p>
        </p:txBody>
      </p:sp>
      <p:pic>
        <p:nvPicPr>
          <p:cNvPr id="5" name="double_slit">
            <a:hlinkClick r:id="" action="ppaction://media"/>
            <a:extLst>
              <a:ext uri="{FF2B5EF4-FFF2-40B4-BE49-F238E27FC236}">
                <a16:creationId xmlns:a16="http://schemas.microsoft.com/office/drawing/2014/main" id="{C8FEC401-DA58-4D9B-EA6B-49DB146E5E8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592629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301A34D-8FFA-BFB1-64C8-8D58FEB72A05}"/>
              </a:ext>
            </a:extLst>
          </p:cNvPr>
          <p:cNvSpPr>
            <a:spLocks noGrp="1"/>
          </p:cNvSpPr>
          <p:nvPr>
            <p:ph type="title"/>
          </p:nvPr>
        </p:nvSpPr>
        <p:spPr>
          <a:xfrm>
            <a:off x="380168" y="161944"/>
            <a:ext cx="11431664" cy="754068"/>
          </a:xfrm>
        </p:spPr>
        <p:txBody>
          <a:bodyPr/>
          <a:lstStyle/>
          <a:p>
            <a:r>
              <a:rPr lang="en-US" dirty="0"/>
              <a:t>Ved </a:t>
            </a:r>
            <a:r>
              <a:rPr lang="en-US" dirty="0" err="1"/>
              <a:t>lav</a:t>
            </a:r>
            <a:r>
              <a:rPr lang="en-US" dirty="0"/>
              <a:t> </a:t>
            </a:r>
            <a:r>
              <a:rPr lang="en-US" dirty="0" err="1"/>
              <a:t>intensitet</a:t>
            </a:r>
            <a:r>
              <a:rPr lang="en-US" dirty="0"/>
              <a:t> </a:t>
            </a:r>
            <a:r>
              <a:rPr lang="en-US" dirty="0" err="1"/>
              <a:t>vil</a:t>
            </a:r>
            <a:r>
              <a:rPr lang="en-US" dirty="0"/>
              <a:t> </a:t>
            </a:r>
            <a:r>
              <a:rPr lang="en-US" dirty="0" err="1"/>
              <a:t>enkeltpartikler</a:t>
            </a:r>
            <a:r>
              <a:rPr lang="en-US" dirty="0"/>
              <a:t> </a:t>
            </a:r>
            <a:r>
              <a:rPr lang="en-US" dirty="0" err="1"/>
              <a:t>nå</a:t>
            </a:r>
            <a:r>
              <a:rPr lang="en-US" dirty="0"/>
              <a:t> </a:t>
            </a:r>
            <a:r>
              <a:rPr lang="en-US" dirty="0" err="1"/>
              <a:t>frem</a:t>
            </a:r>
            <a:r>
              <a:rPr lang="en-US" dirty="0"/>
              <a:t> </a:t>
            </a:r>
            <a:r>
              <a:rPr lang="en-US" dirty="0" err="1"/>
              <a:t>til</a:t>
            </a:r>
            <a:r>
              <a:rPr lang="en-US" dirty="0"/>
              <a:t> </a:t>
            </a:r>
            <a:r>
              <a:rPr lang="en-US" dirty="0" err="1"/>
              <a:t>skjermen</a:t>
            </a:r>
            <a:endParaRPr lang="en-US" dirty="0"/>
          </a:p>
        </p:txBody>
      </p:sp>
      <p:pic>
        <p:nvPicPr>
          <p:cNvPr id="6" name="Picture Placeholder 5" descr="A blue and white stripes&#10;&#10;Description automatically generated with medium confidence">
            <a:extLst>
              <a:ext uri="{FF2B5EF4-FFF2-40B4-BE49-F238E27FC236}">
                <a16:creationId xmlns:a16="http://schemas.microsoft.com/office/drawing/2014/main" id="{CCFB3388-7209-5F46-120E-1400B58CE4D6}"/>
              </a:ext>
            </a:extLst>
          </p:cNvPr>
          <p:cNvPicPr>
            <a:picLocks noGrp="1" noChangeAspect="1"/>
          </p:cNvPicPr>
          <p:nvPr>
            <p:ph type="pic" sz="quarter" idx="27"/>
          </p:nvPr>
        </p:nvPicPr>
        <p:blipFill>
          <a:blip r:embed="rId2">
            <a:extLst>
              <a:ext uri="{28A0092B-C50C-407E-A947-70E740481C1C}">
                <a14:useLocalDpi xmlns:a14="http://schemas.microsoft.com/office/drawing/2010/main" val="0"/>
              </a:ext>
            </a:extLst>
          </a:blip>
          <a:srcRect l="-25845" t="5740" r="-22597" b="-2768"/>
          <a:stretch/>
        </p:blipFill>
        <p:spPr>
          <a:xfrm>
            <a:off x="20" y="1180008"/>
            <a:ext cx="12191980" cy="5677992"/>
          </a:xfrm>
          <a:noFill/>
        </p:spPr>
      </p:pic>
      <p:sp>
        <p:nvSpPr>
          <p:cNvPr id="13" name="Text Placeholder 3">
            <a:extLst>
              <a:ext uri="{FF2B5EF4-FFF2-40B4-BE49-F238E27FC236}">
                <a16:creationId xmlns:a16="http://schemas.microsoft.com/office/drawing/2014/main" id="{A5B1B5A2-F799-AD02-C2C8-9F91E77E90DA}"/>
              </a:ext>
            </a:extLst>
          </p:cNvPr>
          <p:cNvSpPr>
            <a:spLocks noGrp="1"/>
          </p:cNvSpPr>
          <p:nvPr>
            <p:ph type="body" sz="quarter" idx="28"/>
          </p:nvPr>
        </p:nvSpPr>
        <p:spPr>
          <a:xfrm>
            <a:off x="381001" y="6280142"/>
            <a:ext cx="1021262" cy="202980"/>
          </a:xfrm>
        </p:spPr>
        <p:txBody>
          <a:bodyPr/>
          <a:lstStyle/>
          <a:p>
            <a:endParaRPr lang="en-US"/>
          </a:p>
        </p:txBody>
      </p:sp>
    </p:spTree>
    <p:extLst>
      <p:ext uri="{BB962C8B-B14F-4D97-AF65-F5344CB8AC3E}">
        <p14:creationId xmlns:p14="http://schemas.microsoft.com/office/powerpoint/2010/main" val="3081100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C04C0-68C3-91F5-2788-8E38D532A7FD}"/>
              </a:ext>
            </a:extLst>
          </p:cNvPr>
          <p:cNvSpPr>
            <a:spLocks noGrp="1"/>
          </p:cNvSpPr>
          <p:nvPr>
            <p:ph type="title"/>
          </p:nvPr>
        </p:nvSpPr>
        <p:spPr/>
        <p:txBody>
          <a:bodyPr/>
          <a:lstStyle/>
          <a:p>
            <a:endParaRPr lang="en-US"/>
          </a:p>
        </p:txBody>
      </p:sp>
      <p:pic>
        <p:nvPicPr>
          <p:cNvPr id="6" name="Picture Placeholder 5" descr="Diagram of a diagram of a camera&#10;&#10;Description automatically generated">
            <a:extLst>
              <a:ext uri="{FF2B5EF4-FFF2-40B4-BE49-F238E27FC236}">
                <a16:creationId xmlns:a16="http://schemas.microsoft.com/office/drawing/2014/main" id="{117CDD74-91E6-F616-3BCE-110D115DC440}"/>
              </a:ext>
            </a:extLst>
          </p:cNvPr>
          <p:cNvPicPr>
            <a:picLocks noGrp="1" noChangeAspect="1"/>
          </p:cNvPicPr>
          <p:nvPr>
            <p:ph type="pic" sz="quarter" idx="27"/>
          </p:nvPr>
        </p:nvPicPr>
        <p:blipFill>
          <a:blip r:embed="rId2">
            <a:extLst>
              <a:ext uri="{28A0092B-C50C-407E-A947-70E740481C1C}">
                <a14:useLocalDpi xmlns:a14="http://schemas.microsoft.com/office/drawing/2010/main" val="0"/>
              </a:ext>
            </a:extLst>
          </a:blip>
          <a:srcRect l="-26747" t="-3914" r="-26747" b="1152"/>
          <a:stretch/>
        </p:blipFill>
        <p:spPr>
          <a:xfrm>
            <a:off x="0" y="0"/>
            <a:ext cx="12192000" cy="6858000"/>
          </a:xfrm>
        </p:spPr>
      </p:pic>
      <p:sp>
        <p:nvSpPr>
          <p:cNvPr id="4" name="Text Placeholder 3">
            <a:extLst>
              <a:ext uri="{FF2B5EF4-FFF2-40B4-BE49-F238E27FC236}">
                <a16:creationId xmlns:a16="http://schemas.microsoft.com/office/drawing/2014/main" id="{5E9B999F-D819-A7C7-3666-7A82E7A7B0C5}"/>
              </a:ext>
            </a:extLst>
          </p:cNvPr>
          <p:cNvSpPr>
            <a:spLocks noGrp="1"/>
          </p:cNvSpPr>
          <p:nvPr>
            <p:ph type="body" sz="quarter" idx="28"/>
          </p:nvPr>
        </p:nvSpPr>
        <p:spPr/>
        <p:txBody>
          <a:bodyPr/>
          <a:lstStyle/>
          <a:p>
            <a:endParaRPr lang="en-US"/>
          </a:p>
        </p:txBody>
      </p:sp>
    </p:spTree>
    <p:extLst>
      <p:ext uri="{BB962C8B-B14F-4D97-AF65-F5344CB8AC3E}">
        <p14:creationId xmlns:p14="http://schemas.microsoft.com/office/powerpoint/2010/main" val="14753760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erson in a suit and tie&#10;&#10;Description automatically generated">
            <a:extLst>
              <a:ext uri="{FF2B5EF4-FFF2-40B4-BE49-F238E27FC236}">
                <a16:creationId xmlns:a16="http://schemas.microsoft.com/office/drawing/2014/main" id="{C465A4E0-0070-55BE-711A-C80F0EF573D5}"/>
              </a:ext>
            </a:extLst>
          </p:cNvPr>
          <p:cNvPicPr>
            <a:picLocks noGrp="1" noChangeAspect="1"/>
          </p:cNvPicPr>
          <p:nvPr>
            <p:ph type="pic" sz="quarter" idx="27"/>
          </p:nvPr>
        </p:nvPicPr>
        <p:blipFill>
          <a:blip r:embed="rId3">
            <a:extLst>
              <a:ext uri="{28A0092B-C50C-407E-A947-70E740481C1C}">
                <a14:useLocalDpi xmlns:a14="http://schemas.microsoft.com/office/drawing/2010/main" val="0"/>
              </a:ext>
            </a:extLst>
          </a:blip>
          <a:srcRect t="4411" b="4411"/>
          <a:stretch>
            <a:fillRect/>
          </a:stretch>
        </p:blipFill>
        <p:spPr/>
      </p:pic>
      <p:sp>
        <p:nvSpPr>
          <p:cNvPr id="6" name="Text Placeholder 5">
            <a:extLst>
              <a:ext uri="{FF2B5EF4-FFF2-40B4-BE49-F238E27FC236}">
                <a16:creationId xmlns:a16="http://schemas.microsoft.com/office/drawing/2014/main" id="{B640CAF6-DAC2-4AC1-521C-244F17E3D602}"/>
              </a:ext>
            </a:extLst>
          </p:cNvPr>
          <p:cNvSpPr>
            <a:spLocks noGrp="1"/>
          </p:cNvSpPr>
          <p:nvPr>
            <p:ph type="body" sz="quarter" idx="16"/>
          </p:nvPr>
        </p:nvSpPr>
        <p:spPr/>
        <p:txBody>
          <a:bodyPr/>
          <a:lstStyle/>
          <a:p>
            <a:r>
              <a:rPr lang="en-US" dirty="0"/>
              <a:t>Av The American Institute of Physics credits the photo [1] to AB </a:t>
            </a:r>
            <a:r>
              <a:rPr lang="en-US" dirty="0" err="1"/>
              <a:t>Lagrelius</a:t>
            </a:r>
            <a:r>
              <a:rPr lang="en-US" dirty="0"/>
              <a:t> &amp; Westphal, which is the Swedish company used by the Nobel Foundation for most photos of its book series Les Prix Nobel. – Niels Bohr's Nobel Prize biography, from 1922, </a:t>
            </a:r>
            <a:r>
              <a:rPr lang="en-US" dirty="0" err="1"/>
              <a:t>Offentlig</a:t>
            </a:r>
            <a:r>
              <a:rPr lang="en-US" dirty="0"/>
              <a:t> </a:t>
            </a:r>
            <a:r>
              <a:rPr lang="en-US" dirty="0" err="1"/>
              <a:t>eiendom</a:t>
            </a:r>
            <a:r>
              <a:rPr lang="en-US" dirty="0"/>
              <a:t>, https://</a:t>
            </a:r>
            <a:r>
              <a:rPr lang="en-US" dirty="0" err="1"/>
              <a:t>commons.wikimedia.org</a:t>
            </a:r>
            <a:r>
              <a:rPr lang="en-US" dirty="0"/>
              <a:t>/w/</a:t>
            </a:r>
            <a:r>
              <a:rPr lang="en-US" dirty="0" err="1"/>
              <a:t>index.php?curid</a:t>
            </a:r>
            <a:r>
              <a:rPr lang="en-US" dirty="0"/>
              <a:t>=288274</a:t>
            </a:r>
          </a:p>
        </p:txBody>
      </p:sp>
      <p:sp>
        <p:nvSpPr>
          <p:cNvPr id="2" name="Title 1">
            <a:extLst>
              <a:ext uri="{FF2B5EF4-FFF2-40B4-BE49-F238E27FC236}">
                <a16:creationId xmlns:a16="http://schemas.microsoft.com/office/drawing/2014/main" id="{7716FB20-BBBE-C63A-472C-D00C53310032}"/>
              </a:ext>
            </a:extLst>
          </p:cNvPr>
          <p:cNvSpPr>
            <a:spLocks noGrp="1"/>
          </p:cNvSpPr>
          <p:nvPr>
            <p:ph type="title"/>
          </p:nvPr>
        </p:nvSpPr>
        <p:spPr/>
        <p:txBody>
          <a:bodyPr/>
          <a:lstStyle/>
          <a:p>
            <a:r>
              <a:rPr lang="en-US" dirty="0"/>
              <a:t>Niels Bohr (1885-1962)</a:t>
            </a:r>
          </a:p>
        </p:txBody>
      </p:sp>
      <p:sp>
        <p:nvSpPr>
          <p:cNvPr id="5" name="Subtitle 4">
            <a:extLst>
              <a:ext uri="{FF2B5EF4-FFF2-40B4-BE49-F238E27FC236}">
                <a16:creationId xmlns:a16="http://schemas.microsoft.com/office/drawing/2014/main" id="{07B48EB9-853E-E094-86CC-288D486F6182}"/>
              </a:ext>
            </a:extLst>
          </p:cNvPr>
          <p:cNvSpPr>
            <a:spLocks noGrp="1"/>
          </p:cNvSpPr>
          <p:nvPr>
            <p:ph type="subTitle" idx="13"/>
          </p:nvPr>
        </p:nvSpPr>
        <p:spPr/>
        <p:txBody>
          <a:bodyPr/>
          <a:lstStyle/>
          <a:p>
            <a:endParaRPr lang="en-US"/>
          </a:p>
        </p:txBody>
      </p:sp>
      <p:sp>
        <p:nvSpPr>
          <p:cNvPr id="8" name="Content Placeholder 7">
            <a:extLst>
              <a:ext uri="{FF2B5EF4-FFF2-40B4-BE49-F238E27FC236}">
                <a16:creationId xmlns:a16="http://schemas.microsoft.com/office/drawing/2014/main" id="{F177E501-E114-E9EE-EFCD-FAE31A321AE3}"/>
              </a:ext>
            </a:extLst>
          </p:cNvPr>
          <p:cNvSpPr>
            <a:spLocks noGrp="1"/>
          </p:cNvSpPr>
          <p:nvPr>
            <p:ph sz="half" idx="29"/>
          </p:nvPr>
        </p:nvSpPr>
        <p:spPr>
          <a:xfrm>
            <a:off x="380169" y="1003335"/>
            <a:ext cx="5715831" cy="5692721"/>
          </a:xfrm>
        </p:spPr>
        <p:txBody>
          <a:bodyPr/>
          <a:lstStyle/>
          <a:p>
            <a:pPr marL="0" indent="0">
              <a:buNone/>
            </a:pPr>
            <a:r>
              <a:rPr lang="en-US" dirty="0"/>
              <a:t>Dansk </a:t>
            </a:r>
            <a:r>
              <a:rPr lang="en-US" dirty="0" err="1"/>
              <a:t>fysiker</a:t>
            </a:r>
            <a:r>
              <a:rPr lang="en-US" dirty="0"/>
              <a:t>, </a:t>
            </a:r>
            <a:r>
              <a:rPr lang="en-US" dirty="0" err="1"/>
              <a:t>oppfinneren</a:t>
            </a:r>
            <a:r>
              <a:rPr lang="en-US" dirty="0"/>
              <a:t> av </a:t>
            </a:r>
            <a:r>
              <a:rPr lang="en-US" dirty="0" err="1"/>
              <a:t>Bohrs</a:t>
            </a:r>
            <a:r>
              <a:rPr lang="en-US" dirty="0"/>
              <a:t> </a:t>
            </a:r>
            <a:r>
              <a:rPr lang="en-US" dirty="0" err="1"/>
              <a:t>atommodell</a:t>
            </a:r>
            <a:r>
              <a:rPr lang="en-US" dirty="0"/>
              <a:t> (1913). </a:t>
            </a:r>
            <a:r>
              <a:rPr lang="en-US" dirty="0" err="1"/>
              <a:t>Nobelpris</a:t>
            </a:r>
            <a:r>
              <a:rPr lang="en-US" dirty="0"/>
              <a:t> 1922.</a:t>
            </a:r>
          </a:p>
          <a:p>
            <a:pPr marL="0" indent="0">
              <a:buNone/>
            </a:pPr>
            <a:endParaRPr lang="en-US" dirty="0"/>
          </a:p>
          <a:p>
            <a:pPr marL="0" indent="0">
              <a:buNone/>
            </a:pPr>
            <a:r>
              <a:rPr lang="en-US" dirty="0"/>
              <a:t>Denne </a:t>
            </a:r>
            <a:r>
              <a:rPr lang="en-US" dirty="0" err="1"/>
              <a:t>modellen</a:t>
            </a:r>
            <a:r>
              <a:rPr lang="en-US" dirty="0"/>
              <a:t> er </a:t>
            </a:r>
            <a:r>
              <a:rPr lang="en-US" dirty="0" err="1"/>
              <a:t>indirekte</a:t>
            </a:r>
            <a:r>
              <a:rPr lang="en-US" dirty="0"/>
              <a:t> </a:t>
            </a:r>
            <a:r>
              <a:rPr lang="en-US" dirty="0" err="1"/>
              <a:t>finansert</a:t>
            </a:r>
            <a:r>
              <a:rPr lang="en-US" dirty="0"/>
              <a:t> av Carlsberg </a:t>
            </a:r>
            <a:r>
              <a:rPr lang="en-US" dirty="0" err="1"/>
              <a:t>bryggerier</a:t>
            </a:r>
            <a:endParaRPr lang="en-US" dirty="0"/>
          </a:p>
          <a:p>
            <a:pPr marL="0" indent="0">
              <a:buNone/>
            </a:pPr>
            <a:endParaRPr lang="en-US" dirty="0"/>
          </a:p>
          <a:p>
            <a:pPr marL="0" indent="0">
              <a:buNone/>
            </a:pPr>
            <a:r>
              <a:rPr lang="en-US" dirty="0" err="1"/>
              <a:t>Sparket</a:t>
            </a:r>
            <a:r>
              <a:rPr lang="en-US" dirty="0"/>
              <a:t> </a:t>
            </a:r>
            <a:r>
              <a:rPr lang="en-US" dirty="0" err="1"/>
              <a:t>fotball</a:t>
            </a:r>
            <a:r>
              <a:rPr lang="en-US" dirty="0"/>
              <a:t> </a:t>
            </a:r>
            <a:r>
              <a:rPr lang="en-US" dirty="0" err="1"/>
              <a:t>på</a:t>
            </a:r>
            <a:r>
              <a:rPr lang="en-US" dirty="0"/>
              <a:t> </a:t>
            </a:r>
            <a:r>
              <a:rPr lang="en-US" dirty="0" err="1"/>
              <a:t>landslaget</a:t>
            </a:r>
            <a:r>
              <a:rPr lang="en-US" dirty="0"/>
              <a:t>.</a:t>
            </a:r>
          </a:p>
          <a:p>
            <a:pPr marL="0" indent="0">
              <a:buNone/>
            </a:pPr>
            <a:endParaRPr lang="en-US" dirty="0"/>
          </a:p>
          <a:p>
            <a:pPr marL="0" indent="0">
              <a:buNone/>
            </a:pPr>
            <a:r>
              <a:rPr lang="en-US" dirty="0" err="1"/>
              <a:t>Flyktet</a:t>
            </a:r>
            <a:r>
              <a:rPr lang="en-US" dirty="0"/>
              <a:t> </a:t>
            </a:r>
            <a:r>
              <a:rPr lang="en-US" dirty="0" err="1"/>
              <a:t>fra</a:t>
            </a:r>
            <a:r>
              <a:rPr lang="en-US" dirty="0"/>
              <a:t> Sverige </a:t>
            </a:r>
            <a:r>
              <a:rPr lang="en-US" dirty="0" err="1"/>
              <a:t>til</a:t>
            </a:r>
            <a:r>
              <a:rPr lang="en-US" dirty="0"/>
              <a:t> USA under WW2, </a:t>
            </a:r>
            <a:r>
              <a:rPr lang="en-US" dirty="0" err="1"/>
              <a:t>satt</a:t>
            </a:r>
            <a:r>
              <a:rPr lang="en-US" dirty="0"/>
              <a:t> over </a:t>
            </a:r>
            <a:r>
              <a:rPr lang="en-US" dirty="0" err="1"/>
              <a:t>bombeluken</a:t>
            </a:r>
            <a:r>
              <a:rPr lang="en-US" dirty="0"/>
              <a:t> </a:t>
            </a:r>
            <a:r>
              <a:rPr lang="en-US" dirty="0" err="1"/>
              <a:t>på</a:t>
            </a:r>
            <a:r>
              <a:rPr lang="en-US" dirty="0"/>
              <a:t> et </a:t>
            </a:r>
            <a:r>
              <a:rPr lang="en-US" dirty="0" err="1"/>
              <a:t>militærfly</a:t>
            </a:r>
            <a:r>
              <a:rPr lang="en-US" dirty="0"/>
              <a:t>, </a:t>
            </a:r>
            <a:r>
              <a:rPr lang="en-US" dirty="0" err="1"/>
              <a:t>klar</a:t>
            </a:r>
            <a:r>
              <a:rPr lang="en-US" dirty="0"/>
              <a:t> med </a:t>
            </a:r>
            <a:r>
              <a:rPr lang="en-US" dirty="0" err="1"/>
              <a:t>fallskjerm</a:t>
            </a: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68838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 person with a mustache wearing a suit and tie&#10;&#10;Description automatically generated">
            <a:extLst>
              <a:ext uri="{FF2B5EF4-FFF2-40B4-BE49-F238E27FC236}">
                <a16:creationId xmlns:a16="http://schemas.microsoft.com/office/drawing/2014/main" id="{CAAB1607-A42E-9D17-3F80-A9F7072555B8}"/>
              </a:ext>
            </a:extLst>
          </p:cNvPr>
          <p:cNvPicPr>
            <a:picLocks noGrp="1" noChangeAspect="1"/>
          </p:cNvPicPr>
          <p:nvPr>
            <p:ph type="pic" sz="quarter" idx="27"/>
          </p:nvPr>
        </p:nvPicPr>
        <p:blipFill>
          <a:blip r:embed="rId2">
            <a:extLst>
              <a:ext uri="{28A0092B-C50C-407E-A947-70E740481C1C}">
                <a14:useLocalDpi xmlns:a14="http://schemas.microsoft.com/office/drawing/2010/main" val="0"/>
              </a:ext>
            </a:extLst>
          </a:blip>
          <a:srcRect t="4301" b="4301"/>
          <a:stretch>
            <a:fillRect/>
          </a:stretch>
        </p:blipFill>
        <p:spPr/>
      </p:pic>
      <p:sp>
        <p:nvSpPr>
          <p:cNvPr id="23" name="Text Placeholder 22">
            <a:extLst>
              <a:ext uri="{FF2B5EF4-FFF2-40B4-BE49-F238E27FC236}">
                <a16:creationId xmlns:a16="http://schemas.microsoft.com/office/drawing/2014/main" id="{5F461D4A-91D0-E3ED-40A9-7BE2C2FE0D43}"/>
              </a:ext>
            </a:extLst>
          </p:cNvPr>
          <p:cNvSpPr>
            <a:spLocks noGrp="1"/>
          </p:cNvSpPr>
          <p:nvPr>
            <p:ph type="body" sz="quarter" idx="16"/>
          </p:nvPr>
        </p:nvSpPr>
        <p:spPr/>
        <p:txBody>
          <a:bodyPr/>
          <a:lstStyle/>
          <a:p>
            <a:r>
              <a:rPr lang="en-US" dirty="0"/>
              <a:t>Albert A. Michelson,  (1852-1931)</a:t>
            </a:r>
          </a:p>
        </p:txBody>
      </p:sp>
      <p:sp>
        <p:nvSpPr>
          <p:cNvPr id="21" name="Title 20">
            <a:extLst>
              <a:ext uri="{FF2B5EF4-FFF2-40B4-BE49-F238E27FC236}">
                <a16:creationId xmlns:a16="http://schemas.microsoft.com/office/drawing/2014/main" id="{4967AB46-6EC9-02E0-F471-006E0EAEEC2C}"/>
              </a:ext>
            </a:extLst>
          </p:cNvPr>
          <p:cNvSpPr>
            <a:spLocks noGrp="1"/>
          </p:cNvSpPr>
          <p:nvPr>
            <p:ph type="title"/>
          </p:nvPr>
        </p:nvSpPr>
        <p:spPr/>
        <p:txBody>
          <a:bodyPr/>
          <a:lstStyle/>
          <a:p>
            <a:r>
              <a:rPr lang="en-US" dirty="0" err="1"/>
              <a:t>Sterk</a:t>
            </a:r>
            <a:r>
              <a:rPr lang="en-US" dirty="0"/>
              <a:t> </a:t>
            </a:r>
            <a:r>
              <a:rPr lang="en-US" dirty="0" err="1"/>
              <a:t>tro</a:t>
            </a:r>
            <a:r>
              <a:rPr lang="en-US" dirty="0"/>
              <a:t> </a:t>
            </a:r>
            <a:r>
              <a:rPr lang="en-US" dirty="0" err="1"/>
              <a:t>på</a:t>
            </a:r>
            <a:r>
              <a:rPr lang="en-US" dirty="0"/>
              <a:t> </a:t>
            </a:r>
            <a:r>
              <a:rPr lang="en-US" dirty="0" err="1"/>
              <a:t>klassisk</a:t>
            </a:r>
            <a:r>
              <a:rPr lang="en-US" dirty="0"/>
              <a:t> </a:t>
            </a:r>
            <a:r>
              <a:rPr lang="en-US" dirty="0" err="1"/>
              <a:t>fysikk</a:t>
            </a:r>
            <a:r>
              <a:rPr lang="en-US" dirty="0"/>
              <a:t> </a:t>
            </a:r>
            <a:r>
              <a:rPr lang="en-US" dirty="0" err="1"/>
              <a:t>rundt</a:t>
            </a:r>
            <a:r>
              <a:rPr lang="en-US" dirty="0"/>
              <a:t> 1900</a:t>
            </a:r>
          </a:p>
        </p:txBody>
      </p:sp>
      <p:sp>
        <p:nvSpPr>
          <p:cNvPr id="22" name="Subtitle 21">
            <a:extLst>
              <a:ext uri="{FF2B5EF4-FFF2-40B4-BE49-F238E27FC236}">
                <a16:creationId xmlns:a16="http://schemas.microsoft.com/office/drawing/2014/main" id="{4935D7AF-C62A-BE2C-F6CB-182FACDDA459}"/>
              </a:ext>
            </a:extLst>
          </p:cNvPr>
          <p:cNvSpPr>
            <a:spLocks noGrp="1"/>
          </p:cNvSpPr>
          <p:nvPr>
            <p:ph type="subTitle" idx="13"/>
          </p:nvPr>
        </p:nvSpPr>
        <p:spPr/>
        <p:txBody>
          <a:bodyPr/>
          <a:lstStyle/>
          <a:p>
            <a:endParaRPr lang="en-US"/>
          </a:p>
        </p:txBody>
      </p:sp>
      <p:sp>
        <p:nvSpPr>
          <p:cNvPr id="26" name="Content Placeholder 25">
            <a:extLst>
              <a:ext uri="{FF2B5EF4-FFF2-40B4-BE49-F238E27FC236}">
                <a16:creationId xmlns:a16="http://schemas.microsoft.com/office/drawing/2014/main" id="{DB65D730-1446-8248-B022-0A48F277CF86}"/>
              </a:ext>
            </a:extLst>
          </p:cNvPr>
          <p:cNvSpPr>
            <a:spLocks noGrp="1"/>
          </p:cNvSpPr>
          <p:nvPr>
            <p:ph sz="half" idx="29"/>
          </p:nvPr>
        </p:nvSpPr>
        <p:spPr/>
        <p:txBody>
          <a:bodyPr/>
          <a:lstStyle/>
          <a:p>
            <a:pPr marL="0" indent="0">
              <a:buNone/>
            </a:pPr>
            <a:r>
              <a:rPr lang="en-US" dirty="0"/>
              <a:t>The more important fundamental laws and facts of physical science have all been discovered, and these are now so firmly established that the possibility of their ever being supplanted in consequence of new discoveries is exceedingly remote.</a:t>
            </a:r>
            <a:br>
              <a:rPr lang="en-US" dirty="0"/>
            </a:br>
            <a:endParaRPr lang="en-US" dirty="0"/>
          </a:p>
          <a:p>
            <a:pPr marL="457223" lvl="1" indent="0">
              <a:buNone/>
            </a:pPr>
            <a:r>
              <a:rPr lang="en-US" i="1" dirty="0"/>
              <a:t>Albert A. Michelson (1903)</a:t>
            </a:r>
          </a:p>
        </p:txBody>
      </p:sp>
    </p:spTree>
    <p:extLst>
      <p:ext uri="{BB962C8B-B14F-4D97-AF65-F5344CB8AC3E}">
        <p14:creationId xmlns:p14="http://schemas.microsoft.com/office/powerpoint/2010/main" val="2445679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erson in a suit and bow tie holding a camera&#10;&#10;Description automatically generated">
            <a:extLst>
              <a:ext uri="{FF2B5EF4-FFF2-40B4-BE49-F238E27FC236}">
                <a16:creationId xmlns:a16="http://schemas.microsoft.com/office/drawing/2014/main" id="{B5FB311F-7278-5719-1EC4-87FECA93C2ED}"/>
              </a:ext>
            </a:extLst>
          </p:cNvPr>
          <p:cNvPicPr>
            <a:picLocks noGrp="1" noChangeAspect="1"/>
          </p:cNvPicPr>
          <p:nvPr>
            <p:ph type="pic" sz="quarter" idx="27"/>
          </p:nvPr>
        </p:nvPicPr>
        <p:blipFill>
          <a:blip r:embed="rId2">
            <a:extLst>
              <a:ext uri="{28A0092B-C50C-407E-A947-70E740481C1C}">
                <a14:useLocalDpi xmlns:a14="http://schemas.microsoft.com/office/drawing/2010/main" val="0"/>
              </a:ext>
            </a:extLst>
          </a:blip>
          <a:srcRect l="740" r="740"/>
          <a:stretch>
            <a:fillRect/>
          </a:stretch>
        </p:blipFill>
        <p:spPr/>
      </p:pic>
      <p:sp>
        <p:nvSpPr>
          <p:cNvPr id="3" name="Text Placeholder 2">
            <a:extLst>
              <a:ext uri="{FF2B5EF4-FFF2-40B4-BE49-F238E27FC236}">
                <a16:creationId xmlns:a16="http://schemas.microsoft.com/office/drawing/2014/main" id="{4A6B12E6-B74D-8A77-E2AB-B20FD7D2D970}"/>
              </a:ext>
            </a:extLst>
          </p:cNvPr>
          <p:cNvSpPr>
            <a:spLocks noGrp="1"/>
          </p:cNvSpPr>
          <p:nvPr>
            <p:ph type="body" sz="quarter" idx="16"/>
          </p:nvPr>
        </p:nvSpPr>
        <p:spPr/>
        <p:txBody>
          <a:bodyPr/>
          <a:lstStyle/>
          <a:p>
            <a:r>
              <a:rPr lang="en-US" dirty="0"/>
              <a:t>Foto: Public Domain</a:t>
            </a:r>
          </a:p>
        </p:txBody>
      </p:sp>
      <p:sp>
        <p:nvSpPr>
          <p:cNvPr id="4" name="Title 3">
            <a:extLst>
              <a:ext uri="{FF2B5EF4-FFF2-40B4-BE49-F238E27FC236}">
                <a16:creationId xmlns:a16="http://schemas.microsoft.com/office/drawing/2014/main" id="{2B2A84DE-6571-2D49-B7CB-632A314A8304}"/>
              </a:ext>
            </a:extLst>
          </p:cNvPr>
          <p:cNvSpPr>
            <a:spLocks noGrp="1"/>
          </p:cNvSpPr>
          <p:nvPr>
            <p:ph type="title"/>
          </p:nvPr>
        </p:nvSpPr>
        <p:spPr/>
        <p:txBody>
          <a:bodyPr/>
          <a:lstStyle/>
          <a:p>
            <a:r>
              <a:rPr lang="en-US" dirty="0"/>
              <a:t>Max Planck (1858-1957)</a:t>
            </a:r>
          </a:p>
        </p:txBody>
      </p:sp>
      <p:sp>
        <p:nvSpPr>
          <p:cNvPr id="5" name="Subtitle 4">
            <a:extLst>
              <a:ext uri="{FF2B5EF4-FFF2-40B4-BE49-F238E27FC236}">
                <a16:creationId xmlns:a16="http://schemas.microsoft.com/office/drawing/2014/main" id="{5C15A014-92EF-BAE8-37DC-4113B025AB93}"/>
              </a:ext>
            </a:extLst>
          </p:cNvPr>
          <p:cNvSpPr>
            <a:spLocks noGrp="1"/>
          </p:cNvSpPr>
          <p:nvPr>
            <p:ph type="subTitle" idx="13"/>
          </p:nvPr>
        </p:nvSpPr>
        <p:spPr/>
        <p:txBody>
          <a:bodyPr/>
          <a:lstStyle/>
          <a:p>
            <a:endParaRPr lang="en-US" dirty="0"/>
          </a:p>
        </p:txBody>
      </p:sp>
      <p:sp>
        <p:nvSpPr>
          <p:cNvPr id="6" name="Content Placeholder 5">
            <a:extLst>
              <a:ext uri="{FF2B5EF4-FFF2-40B4-BE49-F238E27FC236}">
                <a16:creationId xmlns:a16="http://schemas.microsoft.com/office/drawing/2014/main" id="{14287B1F-338F-A1F8-17AB-DA81C1FC1CC2}"/>
              </a:ext>
            </a:extLst>
          </p:cNvPr>
          <p:cNvSpPr>
            <a:spLocks noGrp="1"/>
          </p:cNvSpPr>
          <p:nvPr>
            <p:ph sz="half" idx="29"/>
          </p:nvPr>
        </p:nvSpPr>
        <p:spPr/>
        <p:txBody>
          <a:bodyPr/>
          <a:lstStyle/>
          <a:p>
            <a:pPr marL="0" indent="0">
              <a:buNone/>
            </a:pPr>
            <a:r>
              <a:rPr lang="en-US" dirty="0" err="1"/>
              <a:t>Anses</a:t>
            </a:r>
            <a:r>
              <a:rPr lang="en-US" dirty="0"/>
              <a:t> </a:t>
            </a:r>
            <a:r>
              <a:rPr lang="en-US" dirty="0" err="1"/>
              <a:t>som</a:t>
            </a:r>
            <a:r>
              <a:rPr lang="en-US" dirty="0"/>
              <a:t> </a:t>
            </a:r>
            <a:r>
              <a:rPr lang="en-US" dirty="0" err="1"/>
              <a:t>grunnleggeren</a:t>
            </a:r>
            <a:r>
              <a:rPr lang="en-US" dirty="0"/>
              <a:t> av </a:t>
            </a:r>
            <a:r>
              <a:rPr lang="en-US" dirty="0" err="1"/>
              <a:t>kvantefysikken</a:t>
            </a:r>
            <a:r>
              <a:rPr lang="en-US" dirty="0"/>
              <a:t>. </a:t>
            </a:r>
            <a:r>
              <a:rPr lang="en-US" dirty="0" err="1"/>
              <a:t>Nobelprisen</a:t>
            </a:r>
            <a:r>
              <a:rPr lang="en-US" dirty="0"/>
              <a:t> </a:t>
            </a:r>
            <a:r>
              <a:rPr lang="en-US" dirty="0" err="1"/>
              <a:t>i</a:t>
            </a:r>
            <a:r>
              <a:rPr lang="en-US" dirty="0"/>
              <a:t> 1918 for </a:t>
            </a:r>
            <a:r>
              <a:rPr lang="en-US" dirty="0" err="1"/>
              <a:t>oppdagelsen</a:t>
            </a:r>
            <a:r>
              <a:rPr lang="en-US" dirty="0"/>
              <a:t> av </a:t>
            </a:r>
            <a:r>
              <a:rPr lang="en-US" dirty="0" err="1"/>
              <a:t>kvantisert</a:t>
            </a:r>
            <a:r>
              <a:rPr lang="en-US" dirty="0"/>
              <a:t> </a:t>
            </a:r>
            <a:r>
              <a:rPr lang="en-US" dirty="0" err="1"/>
              <a:t>energi</a:t>
            </a:r>
            <a:r>
              <a:rPr lang="en-US" dirty="0"/>
              <a:t>.</a:t>
            </a:r>
          </a:p>
          <a:p>
            <a:pPr marL="0" indent="0">
              <a:buNone/>
            </a:pPr>
            <a:endParaRPr lang="en-US" dirty="0"/>
          </a:p>
          <a:p>
            <a:pPr marL="0" indent="0">
              <a:buNone/>
            </a:pPr>
            <a:r>
              <a:rPr lang="en-US" dirty="0"/>
              <a:t>Var </a:t>
            </a:r>
            <a:r>
              <a:rPr lang="en-US" dirty="0" err="1"/>
              <a:t>en</a:t>
            </a:r>
            <a:r>
              <a:rPr lang="en-US" dirty="0"/>
              <a:t> </a:t>
            </a:r>
            <a:r>
              <a:rPr lang="en-US" dirty="0" err="1"/>
              <a:t>strålende</a:t>
            </a:r>
            <a:r>
              <a:rPr lang="en-US" dirty="0"/>
              <a:t> </a:t>
            </a:r>
            <a:r>
              <a:rPr lang="en-US" dirty="0" err="1"/>
              <a:t>musiker</a:t>
            </a:r>
            <a:r>
              <a:rPr lang="en-US" dirty="0"/>
              <a:t> </a:t>
            </a:r>
            <a:r>
              <a:rPr lang="en-US" dirty="0" err="1"/>
              <a:t>og</a:t>
            </a:r>
            <a:r>
              <a:rPr lang="en-US" dirty="0"/>
              <a:t> </a:t>
            </a:r>
            <a:r>
              <a:rPr lang="en-US" dirty="0" err="1"/>
              <a:t>valgte</a:t>
            </a:r>
            <a:r>
              <a:rPr lang="en-US" dirty="0"/>
              <a:t> </a:t>
            </a:r>
            <a:r>
              <a:rPr lang="en-US" dirty="0" err="1"/>
              <a:t>nesten</a:t>
            </a:r>
            <a:r>
              <a:rPr lang="en-US" dirty="0"/>
              <a:t> </a:t>
            </a:r>
            <a:r>
              <a:rPr lang="en-US" dirty="0" err="1"/>
              <a:t>musikken</a:t>
            </a:r>
            <a:r>
              <a:rPr lang="en-US" dirty="0"/>
              <a:t> </a:t>
            </a:r>
            <a:r>
              <a:rPr lang="en-US" dirty="0" err="1"/>
              <a:t>fremfor</a:t>
            </a:r>
            <a:r>
              <a:rPr lang="en-US" dirty="0"/>
              <a:t> </a:t>
            </a:r>
            <a:r>
              <a:rPr lang="en-US" dirty="0" err="1"/>
              <a:t>vitenskapen</a:t>
            </a:r>
            <a:r>
              <a:rPr lang="en-US" dirty="0"/>
              <a:t>. </a:t>
            </a:r>
            <a:r>
              <a:rPr lang="en-US" dirty="0" err="1"/>
              <a:t>Fikk</a:t>
            </a:r>
            <a:r>
              <a:rPr lang="en-US" dirty="0"/>
              <a:t> </a:t>
            </a:r>
            <a:r>
              <a:rPr lang="en-US" dirty="0" err="1"/>
              <a:t>råd</a:t>
            </a:r>
            <a:r>
              <a:rPr lang="en-US" dirty="0"/>
              <a:t> om </a:t>
            </a:r>
            <a:r>
              <a:rPr lang="en-US" dirty="0" err="1"/>
              <a:t>å</a:t>
            </a:r>
            <a:r>
              <a:rPr lang="en-US" dirty="0"/>
              <a:t> </a:t>
            </a:r>
            <a:r>
              <a:rPr lang="en-US" dirty="0" err="1"/>
              <a:t>ikke</a:t>
            </a:r>
            <a:r>
              <a:rPr lang="en-US" dirty="0"/>
              <a:t> </a:t>
            </a:r>
            <a:r>
              <a:rPr lang="en-US" dirty="0" err="1"/>
              <a:t>studere</a:t>
            </a:r>
            <a:r>
              <a:rPr lang="en-US" dirty="0"/>
              <a:t> </a:t>
            </a:r>
            <a:r>
              <a:rPr lang="en-US" dirty="0" err="1"/>
              <a:t>fysikk</a:t>
            </a:r>
            <a:r>
              <a:rPr lang="en-US" dirty="0"/>
              <a:t> av sin professor </a:t>
            </a:r>
            <a:r>
              <a:rPr lang="en-US" dirty="0" err="1"/>
              <a:t>som</a:t>
            </a:r>
            <a:r>
              <a:rPr lang="en-US" dirty="0"/>
              <a:t> 16-åring.</a:t>
            </a:r>
          </a:p>
          <a:p>
            <a:pPr marL="0" indent="0">
              <a:buNone/>
            </a:pPr>
            <a:endParaRPr lang="en-US" dirty="0"/>
          </a:p>
          <a:p>
            <a:pPr marL="0" indent="0">
              <a:buNone/>
            </a:pPr>
            <a:r>
              <a:rPr lang="en-US" dirty="0" err="1"/>
              <a:t>Visstnok</a:t>
            </a:r>
            <a:r>
              <a:rPr lang="en-US" dirty="0"/>
              <a:t> </a:t>
            </a:r>
            <a:r>
              <a:rPr lang="en-US" dirty="0" err="1"/>
              <a:t>en</a:t>
            </a:r>
            <a:r>
              <a:rPr lang="en-US" dirty="0"/>
              <a:t> </a:t>
            </a:r>
            <a:r>
              <a:rPr lang="en-US" dirty="0" err="1"/>
              <a:t>fantastisk</a:t>
            </a:r>
            <a:r>
              <a:rPr lang="en-US" dirty="0"/>
              <a:t> </a:t>
            </a:r>
            <a:r>
              <a:rPr lang="en-US" dirty="0" err="1"/>
              <a:t>foreleser</a:t>
            </a:r>
            <a:r>
              <a:rPr lang="en-US" dirty="0"/>
              <a:t>.</a:t>
            </a:r>
          </a:p>
        </p:txBody>
      </p:sp>
      <p:sp>
        <p:nvSpPr>
          <p:cNvPr id="7" name="Footer Placeholder 6">
            <a:extLst>
              <a:ext uri="{FF2B5EF4-FFF2-40B4-BE49-F238E27FC236}">
                <a16:creationId xmlns:a16="http://schemas.microsoft.com/office/drawing/2014/main" id="{165951A3-26E2-07AF-F996-636D7CCD49B0}"/>
              </a:ext>
            </a:extLst>
          </p:cNvPr>
          <p:cNvSpPr>
            <a:spLocks noGrp="1"/>
          </p:cNvSpPr>
          <p:nvPr>
            <p:ph type="ftr" sz="quarter" idx="3"/>
          </p:nvPr>
        </p:nvSpPr>
        <p:spPr/>
        <p:txBody>
          <a:bodyPr/>
          <a:lstStyle/>
          <a:p>
            <a:endParaRPr lang="nb-NO" dirty="0"/>
          </a:p>
        </p:txBody>
      </p:sp>
      <p:sp>
        <p:nvSpPr>
          <p:cNvPr id="8" name="Slide Number Placeholder 7">
            <a:extLst>
              <a:ext uri="{FF2B5EF4-FFF2-40B4-BE49-F238E27FC236}">
                <a16:creationId xmlns:a16="http://schemas.microsoft.com/office/drawing/2014/main" id="{ED65E165-18C1-514D-EC89-0DCDF66DFAA4}"/>
              </a:ext>
            </a:extLst>
          </p:cNvPr>
          <p:cNvSpPr>
            <a:spLocks noGrp="1"/>
          </p:cNvSpPr>
          <p:nvPr>
            <p:ph type="sldNum" sz="quarter" idx="12"/>
          </p:nvPr>
        </p:nvSpPr>
        <p:spPr/>
        <p:txBody>
          <a:bodyPr/>
          <a:lstStyle/>
          <a:p>
            <a:r>
              <a:rPr lang="en-US"/>
              <a:t>Side </a:t>
            </a:r>
            <a:fld id="{5251F420-7306-4E7C-A79E-F31A38F7D392}" type="slidenum">
              <a:rPr lang="en-US" smtClean="0"/>
              <a:pPr/>
              <a:t>3</a:t>
            </a:fld>
            <a:endParaRPr lang="en-US" dirty="0"/>
          </a:p>
        </p:txBody>
      </p:sp>
    </p:spTree>
    <p:extLst>
      <p:ext uri="{BB962C8B-B14F-4D97-AF65-F5344CB8AC3E}">
        <p14:creationId xmlns:p14="http://schemas.microsoft.com/office/powerpoint/2010/main" val="896220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0486E2F-E5B0-73B6-5868-3960F3FE6F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3449" y="3964877"/>
            <a:ext cx="4864100" cy="533400"/>
          </a:xfrm>
          <a:prstGeom prst="rect">
            <a:avLst/>
          </a:prstGeom>
        </p:spPr>
      </p:pic>
      <p:pic>
        <p:nvPicPr>
          <p:cNvPr id="16" name="Picture 15" descr="A close-up of a text&#10;&#10;Description automatically generated">
            <a:extLst>
              <a:ext uri="{FF2B5EF4-FFF2-40B4-BE49-F238E27FC236}">
                <a16:creationId xmlns:a16="http://schemas.microsoft.com/office/drawing/2014/main" id="{9D906C13-74AB-570C-6B17-16FAF4DCFE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2749" y="2738547"/>
            <a:ext cx="5384800" cy="800100"/>
          </a:xfrm>
          <a:prstGeom prst="rect">
            <a:avLst/>
          </a:prstGeom>
        </p:spPr>
      </p:pic>
      <p:pic>
        <p:nvPicPr>
          <p:cNvPr id="10" name="Picture Placeholder 9" descr="A graph of a function&#10;&#10;Description automatically generated">
            <a:extLst>
              <a:ext uri="{FF2B5EF4-FFF2-40B4-BE49-F238E27FC236}">
                <a16:creationId xmlns:a16="http://schemas.microsoft.com/office/drawing/2014/main" id="{B07D8479-7BD3-8434-72FA-8EEFCA2A9CC3}"/>
              </a:ext>
            </a:extLst>
          </p:cNvPr>
          <p:cNvPicPr>
            <a:picLocks noGrp="1" noChangeAspect="1"/>
          </p:cNvPicPr>
          <p:nvPr>
            <p:ph type="pic" sz="quarter" idx="27"/>
          </p:nvPr>
        </p:nvPicPr>
        <p:blipFill>
          <a:blip r:embed="rId4">
            <a:extLst>
              <a:ext uri="{28A0092B-C50C-407E-A947-70E740481C1C}">
                <a14:useLocalDpi xmlns:a14="http://schemas.microsoft.com/office/drawing/2010/main" val="0"/>
              </a:ext>
            </a:extLst>
          </a:blip>
          <a:srcRect l="1172" r="1172"/>
          <a:stretch>
            <a:fillRect/>
          </a:stretch>
        </p:blipFill>
        <p:spPr>
          <a:xfrm>
            <a:off x="7527940" y="447532"/>
            <a:ext cx="4152735" cy="5325998"/>
          </a:xfrm>
        </p:spPr>
      </p:pic>
      <p:sp>
        <p:nvSpPr>
          <p:cNvPr id="3" name="Text Placeholder 2">
            <a:extLst>
              <a:ext uri="{FF2B5EF4-FFF2-40B4-BE49-F238E27FC236}">
                <a16:creationId xmlns:a16="http://schemas.microsoft.com/office/drawing/2014/main" id="{89B71485-1DC8-D928-C3CA-07A24FF2C49C}"/>
              </a:ext>
            </a:extLst>
          </p:cNvPr>
          <p:cNvSpPr>
            <a:spLocks noGrp="1"/>
          </p:cNvSpPr>
          <p:nvPr>
            <p:ph type="body" sz="quarter" idx="16"/>
          </p:nvPr>
        </p:nvSpPr>
        <p:spPr/>
        <p:txBody>
          <a:bodyPr/>
          <a:lstStyle/>
          <a:p>
            <a:pPr algn="l"/>
            <a:r>
              <a:rPr lang="en-US" sz="2000" dirty="0"/>
              <a:t>Fig 1.2 </a:t>
            </a:r>
            <a:r>
              <a:rPr lang="en-US" sz="2000" dirty="0" err="1"/>
              <a:t>i</a:t>
            </a:r>
            <a:r>
              <a:rPr lang="en-US" sz="2000" dirty="0"/>
              <a:t> Engel</a:t>
            </a:r>
          </a:p>
        </p:txBody>
      </p:sp>
      <p:sp>
        <p:nvSpPr>
          <p:cNvPr id="4" name="Title 3">
            <a:extLst>
              <a:ext uri="{FF2B5EF4-FFF2-40B4-BE49-F238E27FC236}">
                <a16:creationId xmlns:a16="http://schemas.microsoft.com/office/drawing/2014/main" id="{E90A3C25-2C1C-8F27-6865-4C22F00A865B}"/>
              </a:ext>
            </a:extLst>
          </p:cNvPr>
          <p:cNvSpPr>
            <a:spLocks noGrp="1"/>
          </p:cNvSpPr>
          <p:nvPr>
            <p:ph type="title"/>
          </p:nvPr>
        </p:nvSpPr>
        <p:spPr/>
        <p:txBody>
          <a:bodyPr/>
          <a:lstStyle/>
          <a:p>
            <a:r>
              <a:rPr lang="en-US" dirty="0" err="1"/>
              <a:t>Sortlegemestråling</a:t>
            </a:r>
            <a:endParaRPr lang="en-US" dirty="0"/>
          </a:p>
        </p:txBody>
      </p:sp>
      <p:sp>
        <p:nvSpPr>
          <p:cNvPr id="5" name="Subtitle 4">
            <a:extLst>
              <a:ext uri="{FF2B5EF4-FFF2-40B4-BE49-F238E27FC236}">
                <a16:creationId xmlns:a16="http://schemas.microsoft.com/office/drawing/2014/main" id="{411D19D5-F82F-E099-2AB4-B30FE1EA70CD}"/>
              </a:ext>
            </a:extLst>
          </p:cNvPr>
          <p:cNvSpPr>
            <a:spLocks noGrp="1"/>
          </p:cNvSpPr>
          <p:nvPr>
            <p:ph type="subTitle" idx="13"/>
          </p:nvPr>
        </p:nvSpPr>
        <p:spPr/>
        <p:txBody>
          <a:bodyPr/>
          <a:lstStyle/>
          <a:p>
            <a:endParaRPr lang="en-US"/>
          </a:p>
        </p:txBody>
      </p:sp>
      <p:sp>
        <p:nvSpPr>
          <p:cNvPr id="6" name="Content Placeholder 5">
            <a:extLst>
              <a:ext uri="{FF2B5EF4-FFF2-40B4-BE49-F238E27FC236}">
                <a16:creationId xmlns:a16="http://schemas.microsoft.com/office/drawing/2014/main" id="{4EE52665-59A0-38FA-52AE-2E72DBFBB1C8}"/>
              </a:ext>
            </a:extLst>
          </p:cNvPr>
          <p:cNvSpPr>
            <a:spLocks noGrp="1"/>
          </p:cNvSpPr>
          <p:nvPr>
            <p:ph sz="half" idx="29"/>
          </p:nvPr>
        </p:nvSpPr>
        <p:spPr>
          <a:xfrm>
            <a:off x="380169" y="1498084"/>
            <a:ext cx="5715831" cy="4560517"/>
          </a:xfrm>
        </p:spPr>
        <p:txBody>
          <a:bodyPr/>
          <a:lstStyle/>
          <a:p>
            <a:r>
              <a:rPr lang="en-US" dirty="0" err="1"/>
              <a:t>Observert</a:t>
            </a:r>
            <a:r>
              <a:rPr lang="en-US" dirty="0"/>
              <a:t> </a:t>
            </a:r>
            <a:r>
              <a:rPr lang="en-US" dirty="0" err="1"/>
              <a:t>spektraltetthet</a:t>
            </a:r>
            <a:r>
              <a:rPr lang="en-US" dirty="0"/>
              <a:t> vs. </a:t>
            </a:r>
            <a:r>
              <a:rPr lang="en-US" dirty="0" err="1"/>
              <a:t>klassisk</a:t>
            </a:r>
            <a:r>
              <a:rPr lang="en-US" dirty="0"/>
              <a:t> </a:t>
            </a:r>
            <a:r>
              <a:rPr lang="en-US" dirty="0" err="1"/>
              <a:t>resultat</a:t>
            </a:r>
            <a:r>
              <a:rPr lang="en-US" dirty="0"/>
              <a:t> (</a:t>
            </a:r>
            <a:r>
              <a:rPr lang="en-US" dirty="0" err="1"/>
              <a:t>figur</a:t>
            </a:r>
            <a:r>
              <a:rPr lang="en-US" dirty="0"/>
              <a:t>)</a:t>
            </a:r>
          </a:p>
          <a:p>
            <a:r>
              <a:rPr lang="en-US" dirty="0" err="1"/>
              <a:t>Ultrafiolett</a:t>
            </a:r>
            <a:r>
              <a:rPr lang="en-US" dirty="0"/>
              <a:t> </a:t>
            </a:r>
            <a:r>
              <a:rPr lang="en-US" dirty="0" err="1"/>
              <a:t>katastrofe</a:t>
            </a:r>
            <a:endParaRPr lang="en-US" dirty="0"/>
          </a:p>
          <a:p>
            <a:endParaRPr lang="en-US" dirty="0"/>
          </a:p>
          <a:p>
            <a:r>
              <a:rPr lang="en-US" dirty="0" err="1"/>
              <a:t>Klassisk</a:t>
            </a:r>
            <a:r>
              <a:rPr lang="en-US" dirty="0"/>
              <a:t> </a:t>
            </a:r>
            <a:r>
              <a:rPr lang="en-US" dirty="0" err="1"/>
              <a:t>uttrykk</a:t>
            </a:r>
            <a:r>
              <a:rPr lang="en-US" dirty="0"/>
              <a:t> for </a:t>
            </a:r>
            <a:r>
              <a:rPr lang="en-US" dirty="0" err="1"/>
              <a:t>dipolenergi</a:t>
            </a:r>
            <a:r>
              <a:rPr lang="en-US" dirty="0"/>
              <a:t>:</a:t>
            </a:r>
          </a:p>
          <a:p>
            <a:endParaRPr lang="en-US" dirty="0"/>
          </a:p>
          <a:p>
            <a:r>
              <a:rPr lang="en-US" dirty="0" err="1"/>
              <a:t>Plancks</a:t>
            </a:r>
            <a:r>
              <a:rPr lang="en-US" dirty="0"/>
              <a:t> </a:t>
            </a:r>
            <a:r>
              <a:rPr lang="en-US" dirty="0" err="1"/>
              <a:t>uttrykk</a:t>
            </a:r>
            <a:r>
              <a:rPr lang="en-US" dirty="0"/>
              <a:t>, </a:t>
            </a:r>
            <a:r>
              <a:rPr lang="en-US" dirty="0" err="1"/>
              <a:t>etter</a:t>
            </a:r>
            <a:r>
              <a:rPr lang="en-US" dirty="0"/>
              <a:t> </a:t>
            </a:r>
            <a:r>
              <a:rPr lang="en-US" dirty="0" err="1"/>
              <a:t>postulat</a:t>
            </a:r>
            <a:r>
              <a:rPr lang="en-US" dirty="0"/>
              <a:t> om </a:t>
            </a:r>
            <a:r>
              <a:rPr lang="en-US" dirty="0" err="1"/>
              <a:t>kvantisering</a:t>
            </a:r>
            <a:r>
              <a:rPr lang="en-US" dirty="0"/>
              <a:t> av </a:t>
            </a:r>
            <a:r>
              <a:rPr lang="en-US" dirty="0" err="1"/>
              <a:t>energi</a:t>
            </a:r>
            <a:r>
              <a:rPr lang="en-US" dirty="0"/>
              <a:t>:</a:t>
            </a:r>
          </a:p>
        </p:txBody>
      </p:sp>
      <p:sp>
        <p:nvSpPr>
          <p:cNvPr id="7" name="Footer Placeholder 6">
            <a:extLst>
              <a:ext uri="{FF2B5EF4-FFF2-40B4-BE49-F238E27FC236}">
                <a16:creationId xmlns:a16="http://schemas.microsoft.com/office/drawing/2014/main" id="{D14CDE22-08D8-E0EA-74D0-D18D11AD54F8}"/>
              </a:ext>
            </a:extLst>
          </p:cNvPr>
          <p:cNvSpPr>
            <a:spLocks noGrp="1"/>
          </p:cNvSpPr>
          <p:nvPr>
            <p:ph type="ftr" sz="quarter" idx="3"/>
          </p:nvPr>
        </p:nvSpPr>
        <p:spPr/>
        <p:txBody>
          <a:bodyPr/>
          <a:lstStyle/>
          <a:p>
            <a:endParaRPr lang="nb-NO" dirty="0"/>
          </a:p>
        </p:txBody>
      </p:sp>
      <p:sp>
        <p:nvSpPr>
          <p:cNvPr id="8" name="Slide Number Placeholder 7">
            <a:extLst>
              <a:ext uri="{FF2B5EF4-FFF2-40B4-BE49-F238E27FC236}">
                <a16:creationId xmlns:a16="http://schemas.microsoft.com/office/drawing/2014/main" id="{CB5A7103-5850-E7DC-EAF7-B581CEDB7C06}"/>
              </a:ext>
            </a:extLst>
          </p:cNvPr>
          <p:cNvSpPr>
            <a:spLocks noGrp="1"/>
          </p:cNvSpPr>
          <p:nvPr>
            <p:ph type="sldNum" sz="quarter" idx="12"/>
          </p:nvPr>
        </p:nvSpPr>
        <p:spPr/>
        <p:txBody>
          <a:bodyPr/>
          <a:lstStyle/>
          <a:p>
            <a:r>
              <a:rPr lang="en-US"/>
              <a:t>Side </a:t>
            </a:r>
            <a:fld id="{5251F420-7306-4E7C-A79E-F31A38F7D392}" type="slidenum">
              <a:rPr lang="en-US" smtClean="0"/>
              <a:pPr/>
              <a:t>4</a:t>
            </a:fld>
            <a:endParaRPr lang="en-US" dirty="0"/>
          </a:p>
        </p:txBody>
      </p:sp>
      <p:pic>
        <p:nvPicPr>
          <p:cNvPr id="14" name="Picture 13" descr="A white background with black and white clouds&#10;&#10;Description automatically generated">
            <a:extLst>
              <a:ext uri="{FF2B5EF4-FFF2-40B4-BE49-F238E27FC236}">
                <a16:creationId xmlns:a16="http://schemas.microsoft.com/office/drawing/2014/main" id="{9570F163-E620-E516-604F-197B66B538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12110" y="5399928"/>
            <a:ext cx="5257800" cy="863600"/>
          </a:xfrm>
          <a:prstGeom prst="rect">
            <a:avLst/>
          </a:prstGeom>
        </p:spPr>
      </p:pic>
    </p:spTree>
    <p:extLst>
      <p:ext uri="{BB962C8B-B14F-4D97-AF65-F5344CB8AC3E}">
        <p14:creationId xmlns:p14="http://schemas.microsoft.com/office/powerpoint/2010/main" val="28323448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B09EA89-F821-DEB5-33BB-6A1ECAFA2706}"/>
              </a:ext>
            </a:extLst>
          </p:cNvPr>
          <p:cNvSpPr>
            <a:spLocks noGrp="1"/>
          </p:cNvSpPr>
          <p:nvPr>
            <p:ph type="title"/>
          </p:nvPr>
        </p:nvSpPr>
        <p:spPr/>
        <p:txBody>
          <a:bodyPr/>
          <a:lstStyle/>
          <a:p>
            <a:r>
              <a:rPr lang="en-US" dirty="0"/>
              <a:t>I </a:t>
            </a:r>
            <a:r>
              <a:rPr lang="en-US" dirty="0" err="1"/>
              <a:t>filmer</a:t>
            </a:r>
            <a:r>
              <a:rPr lang="en-US" dirty="0"/>
              <a:t> vises </a:t>
            </a:r>
            <a:r>
              <a:rPr lang="en-US" dirty="0" err="1"/>
              <a:t>ofte</a:t>
            </a:r>
            <a:r>
              <a:rPr lang="en-US" dirty="0"/>
              <a:t> </a:t>
            </a:r>
            <a:r>
              <a:rPr lang="en-US" dirty="0" err="1"/>
              <a:t>støping</a:t>
            </a:r>
            <a:r>
              <a:rPr lang="en-US" dirty="0"/>
              <a:t> (!) av </a:t>
            </a:r>
            <a:r>
              <a:rPr lang="en-US" dirty="0" err="1"/>
              <a:t>jernsverd</a:t>
            </a:r>
            <a:r>
              <a:rPr lang="en-US" dirty="0"/>
              <a:t> ...</a:t>
            </a:r>
          </a:p>
        </p:txBody>
      </p:sp>
      <p:sp>
        <p:nvSpPr>
          <p:cNvPr id="10" name="Subtitle 9">
            <a:extLst>
              <a:ext uri="{FF2B5EF4-FFF2-40B4-BE49-F238E27FC236}">
                <a16:creationId xmlns:a16="http://schemas.microsoft.com/office/drawing/2014/main" id="{416469A3-7159-F301-3CCF-A29BB1CAEF13}"/>
              </a:ext>
            </a:extLst>
          </p:cNvPr>
          <p:cNvSpPr>
            <a:spLocks noGrp="1"/>
          </p:cNvSpPr>
          <p:nvPr>
            <p:ph type="subTitle" idx="13"/>
          </p:nvPr>
        </p:nvSpPr>
        <p:spPr/>
        <p:txBody>
          <a:bodyPr/>
          <a:lstStyle/>
          <a:p>
            <a:r>
              <a:rPr lang="en-US" dirty="0"/>
              <a:t>Men er det </a:t>
            </a:r>
            <a:r>
              <a:rPr lang="en-US" dirty="0" err="1"/>
              <a:t>jern</a:t>
            </a:r>
            <a:r>
              <a:rPr lang="en-US" dirty="0"/>
              <a:t> vi ser?</a:t>
            </a:r>
          </a:p>
        </p:txBody>
      </p:sp>
      <p:pic>
        <p:nvPicPr>
          <p:cNvPr id="16" name="Picture Placeholder 15" descr="A molten metal pouring into a metal object&#10;&#10;Description automatically generated with medium confidence">
            <a:extLst>
              <a:ext uri="{FF2B5EF4-FFF2-40B4-BE49-F238E27FC236}">
                <a16:creationId xmlns:a16="http://schemas.microsoft.com/office/drawing/2014/main" id="{28B51CD8-5AF4-4DA1-EAA3-CFE6570A9D2D}"/>
              </a:ext>
            </a:extLst>
          </p:cNvPr>
          <p:cNvPicPr>
            <a:picLocks noGrp="1" noChangeAspect="1"/>
          </p:cNvPicPr>
          <p:nvPr>
            <p:ph type="pic" sz="quarter" idx="20"/>
          </p:nvPr>
        </p:nvPicPr>
        <p:blipFill>
          <a:blip r:embed="rId2">
            <a:extLst>
              <a:ext uri="{28A0092B-C50C-407E-A947-70E740481C1C}">
                <a14:useLocalDpi xmlns:a14="http://schemas.microsoft.com/office/drawing/2010/main" val="0"/>
              </a:ext>
            </a:extLst>
          </a:blip>
          <a:srcRect l="6433" r="6433"/>
          <a:stretch>
            <a:fillRect/>
          </a:stretch>
        </p:blipFill>
        <p:spPr>
          <a:xfrm>
            <a:off x="380168" y="1712814"/>
            <a:ext cx="5611759" cy="3948448"/>
          </a:xfrm>
        </p:spPr>
      </p:pic>
      <p:sp>
        <p:nvSpPr>
          <p:cNvPr id="11" name="Text Placeholder 10">
            <a:extLst>
              <a:ext uri="{FF2B5EF4-FFF2-40B4-BE49-F238E27FC236}">
                <a16:creationId xmlns:a16="http://schemas.microsoft.com/office/drawing/2014/main" id="{7B2C1BEA-EAB3-0951-C833-9EB851744D52}"/>
              </a:ext>
            </a:extLst>
          </p:cNvPr>
          <p:cNvSpPr>
            <a:spLocks noGrp="1"/>
          </p:cNvSpPr>
          <p:nvPr>
            <p:ph type="body" sz="quarter" idx="15"/>
          </p:nvPr>
        </p:nvSpPr>
        <p:spPr/>
        <p:txBody>
          <a:bodyPr/>
          <a:lstStyle/>
          <a:p>
            <a:r>
              <a:rPr lang="en-US" dirty="0"/>
              <a:t>Fra “Game Of Thrones”</a:t>
            </a:r>
          </a:p>
        </p:txBody>
      </p:sp>
      <p:pic>
        <p:nvPicPr>
          <p:cNvPr id="18" name="Picture Placeholder 17" descr="A metallurgical plant with a fire&#10;&#10;Description automatically generated">
            <a:extLst>
              <a:ext uri="{FF2B5EF4-FFF2-40B4-BE49-F238E27FC236}">
                <a16:creationId xmlns:a16="http://schemas.microsoft.com/office/drawing/2014/main" id="{24EA491E-CA56-87DA-FF4B-857ED73ED4F8}"/>
              </a:ext>
            </a:extLst>
          </p:cNvPr>
          <p:cNvPicPr>
            <a:picLocks noGrp="1" noChangeAspect="1"/>
          </p:cNvPicPr>
          <p:nvPr>
            <p:ph type="pic" sz="quarter" idx="21"/>
          </p:nvPr>
        </p:nvPicPr>
        <p:blipFill>
          <a:blip r:embed="rId3">
            <a:extLst>
              <a:ext uri="{28A0092B-C50C-407E-A947-70E740481C1C}">
                <a14:useLocalDpi xmlns:a14="http://schemas.microsoft.com/office/drawing/2010/main" val="0"/>
              </a:ext>
            </a:extLst>
          </a:blip>
          <a:srcRect l="2805" r="2805"/>
          <a:stretch>
            <a:fillRect/>
          </a:stretch>
        </p:blipFill>
        <p:spPr/>
      </p:pic>
      <p:sp>
        <p:nvSpPr>
          <p:cNvPr id="12" name="Text Placeholder 11">
            <a:extLst>
              <a:ext uri="{FF2B5EF4-FFF2-40B4-BE49-F238E27FC236}">
                <a16:creationId xmlns:a16="http://schemas.microsoft.com/office/drawing/2014/main" id="{14399DB3-082C-FE26-7DB1-512B203D9586}"/>
              </a:ext>
            </a:extLst>
          </p:cNvPr>
          <p:cNvSpPr>
            <a:spLocks noGrp="1"/>
          </p:cNvSpPr>
          <p:nvPr>
            <p:ph type="body" sz="quarter" idx="16"/>
          </p:nvPr>
        </p:nvSpPr>
        <p:spPr/>
        <p:txBody>
          <a:bodyPr/>
          <a:lstStyle/>
          <a:p>
            <a:r>
              <a:rPr lang="en-US" dirty="0" err="1"/>
              <a:t>Smeltet</a:t>
            </a:r>
            <a:r>
              <a:rPr lang="en-US" dirty="0"/>
              <a:t> </a:t>
            </a:r>
            <a:r>
              <a:rPr lang="en-US" dirty="0" err="1"/>
              <a:t>jern</a:t>
            </a:r>
            <a:r>
              <a:rPr lang="en-US" dirty="0"/>
              <a:t>, </a:t>
            </a:r>
            <a:r>
              <a:rPr lang="en-US" dirty="0" err="1"/>
              <a:t>wikimedia</a:t>
            </a:r>
            <a:r>
              <a:rPr lang="en-US" dirty="0"/>
              <a:t> commons</a:t>
            </a:r>
          </a:p>
        </p:txBody>
      </p:sp>
      <p:sp>
        <p:nvSpPr>
          <p:cNvPr id="7" name="Footer Placeholder 6">
            <a:extLst>
              <a:ext uri="{FF2B5EF4-FFF2-40B4-BE49-F238E27FC236}">
                <a16:creationId xmlns:a16="http://schemas.microsoft.com/office/drawing/2014/main" id="{3FA6E6FD-AEA5-F0C6-D9C0-FD930FF8F7A3}"/>
              </a:ext>
            </a:extLst>
          </p:cNvPr>
          <p:cNvSpPr>
            <a:spLocks noGrp="1"/>
          </p:cNvSpPr>
          <p:nvPr>
            <p:ph type="ftr" sz="quarter" idx="3"/>
          </p:nvPr>
        </p:nvSpPr>
        <p:spPr/>
        <p:txBody>
          <a:bodyPr/>
          <a:lstStyle/>
          <a:p>
            <a:endParaRPr lang="nb-NO" dirty="0"/>
          </a:p>
        </p:txBody>
      </p:sp>
      <p:sp>
        <p:nvSpPr>
          <p:cNvPr id="8" name="Slide Number Placeholder 7">
            <a:extLst>
              <a:ext uri="{FF2B5EF4-FFF2-40B4-BE49-F238E27FC236}">
                <a16:creationId xmlns:a16="http://schemas.microsoft.com/office/drawing/2014/main" id="{1E82F774-4955-2CA3-7718-E16D9B21CA63}"/>
              </a:ext>
            </a:extLst>
          </p:cNvPr>
          <p:cNvSpPr>
            <a:spLocks noGrp="1"/>
          </p:cNvSpPr>
          <p:nvPr>
            <p:ph type="sldNum" sz="quarter" idx="19"/>
          </p:nvPr>
        </p:nvSpPr>
        <p:spPr/>
        <p:txBody>
          <a:bodyPr/>
          <a:lstStyle/>
          <a:p>
            <a:r>
              <a:rPr lang="en-US"/>
              <a:t>Side </a:t>
            </a:r>
            <a:fld id="{5251F420-7306-4E7C-A79E-F31A38F7D392}" type="slidenum">
              <a:rPr lang="en-US" smtClean="0"/>
              <a:pPr/>
              <a:t>5</a:t>
            </a:fld>
            <a:endParaRPr lang="en-US" dirty="0"/>
          </a:p>
        </p:txBody>
      </p:sp>
    </p:spTree>
    <p:extLst>
      <p:ext uri="{BB962C8B-B14F-4D97-AF65-F5344CB8AC3E}">
        <p14:creationId xmlns:p14="http://schemas.microsoft.com/office/powerpoint/2010/main" val="150851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DE5BA24-66D5-C3A0-FDBD-BB62308B8FC2}"/>
              </a:ext>
            </a:extLst>
          </p:cNvPr>
          <p:cNvSpPr>
            <a:spLocks noGrp="1"/>
          </p:cNvSpPr>
          <p:nvPr>
            <p:ph type="title"/>
          </p:nvPr>
        </p:nvSpPr>
        <p:spPr/>
        <p:txBody>
          <a:bodyPr/>
          <a:lstStyle/>
          <a:p>
            <a:r>
              <a:rPr lang="en-US" dirty="0"/>
              <a:t>Spektrum </a:t>
            </a:r>
            <a:r>
              <a:rPr lang="en-US" dirty="0" err="1"/>
              <a:t>fra</a:t>
            </a:r>
            <a:r>
              <a:rPr lang="en-US" dirty="0"/>
              <a:t> </a:t>
            </a:r>
            <a:r>
              <a:rPr lang="en-US" dirty="0" err="1"/>
              <a:t>LibreTexts</a:t>
            </a:r>
            <a:endParaRPr lang="en-US" dirty="0"/>
          </a:p>
        </p:txBody>
      </p:sp>
      <p:pic>
        <p:nvPicPr>
          <p:cNvPr id="14" name="Picture Placeholder 13" descr="A diagram of a spectrum&#10;&#10;Description automatically generated">
            <a:extLst>
              <a:ext uri="{FF2B5EF4-FFF2-40B4-BE49-F238E27FC236}">
                <a16:creationId xmlns:a16="http://schemas.microsoft.com/office/drawing/2014/main" id="{E7641444-9776-CE37-C05E-F403B686252F}"/>
              </a:ext>
            </a:extLst>
          </p:cNvPr>
          <p:cNvPicPr>
            <a:picLocks noGrp="1" noChangeAspect="1"/>
          </p:cNvPicPr>
          <p:nvPr>
            <p:ph type="pic" sz="quarter" idx="27"/>
          </p:nvPr>
        </p:nvPicPr>
        <p:blipFill>
          <a:blip r:embed="rId3">
            <a:extLst>
              <a:ext uri="{28A0092B-C50C-407E-A947-70E740481C1C}">
                <a14:useLocalDpi xmlns:a14="http://schemas.microsoft.com/office/drawing/2010/main" val="0"/>
              </a:ext>
            </a:extLst>
          </a:blip>
          <a:srcRect l="-22968" t="-517" r="-22968" b="-11738"/>
          <a:stretch/>
        </p:blipFill>
        <p:spPr>
          <a:xfrm>
            <a:off x="0" y="1180008"/>
            <a:ext cx="12192000" cy="5677992"/>
          </a:xfrm>
        </p:spPr>
      </p:pic>
      <p:sp>
        <p:nvSpPr>
          <p:cNvPr id="12" name="Text Placeholder 11">
            <a:extLst>
              <a:ext uri="{FF2B5EF4-FFF2-40B4-BE49-F238E27FC236}">
                <a16:creationId xmlns:a16="http://schemas.microsoft.com/office/drawing/2014/main" id="{040E4640-D12B-CC91-6AF8-F45570FDB33C}"/>
              </a:ext>
            </a:extLst>
          </p:cNvPr>
          <p:cNvSpPr>
            <a:spLocks noGrp="1"/>
          </p:cNvSpPr>
          <p:nvPr>
            <p:ph type="body" sz="quarter" idx="28"/>
          </p:nvPr>
        </p:nvSpPr>
        <p:spPr/>
        <p:txBody>
          <a:bodyPr/>
          <a:lstStyle/>
          <a:p>
            <a:endParaRPr lang="en-US" dirty="0"/>
          </a:p>
        </p:txBody>
      </p:sp>
      <p:sp>
        <p:nvSpPr>
          <p:cNvPr id="9" name="Slide Number Placeholder 8">
            <a:extLst>
              <a:ext uri="{FF2B5EF4-FFF2-40B4-BE49-F238E27FC236}">
                <a16:creationId xmlns:a16="http://schemas.microsoft.com/office/drawing/2014/main" id="{9F67DFF8-B442-04A8-5F0A-D964C0DE33DB}"/>
              </a:ext>
            </a:extLst>
          </p:cNvPr>
          <p:cNvSpPr>
            <a:spLocks noGrp="1"/>
          </p:cNvSpPr>
          <p:nvPr>
            <p:ph type="sldNum" sz="quarter" idx="4294967295"/>
          </p:nvPr>
        </p:nvSpPr>
        <p:spPr>
          <a:xfrm>
            <a:off x="11591925" y="6264275"/>
            <a:ext cx="600075" cy="365125"/>
          </a:xfrm>
        </p:spPr>
        <p:txBody>
          <a:bodyPr/>
          <a:lstStyle/>
          <a:p>
            <a:r>
              <a:rPr lang="en-US"/>
              <a:t>Side </a:t>
            </a:r>
            <a:fld id="{5251F420-7306-4E7C-A79E-F31A38F7D392}" type="slidenum">
              <a:rPr lang="en-US" smtClean="0"/>
              <a:pPr/>
              <a:t>6</a:t>
            </a:fld>
            <a:endParaRPr lang="en-US" dirty="0"/>
          </a:p>
        </p:txBody>
      </p:sp>
    </p:spTree>
    <p:extLst>
      <p:ext uri="{BB962C8B-B14F-4D97-AF65-F5344CB8AC3E}">
        <p14:creationId xmlns:p14="http://schemas.microsoft.com/office/powerpoint/2010/main" val="99014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D645F90-D00A-E19E-82D9-50E5927FEDB0}"/>
              </a:ext>
            </a:extLst>
          </p:cNvPr>
          <p:cNvSpPr>
            <a:spLocks noGrp="1"/>
          </p:cNvSpPr>
          <p:nvPr>
            <p:ph type="body" sz="quarter" idx="16"/>
          </p:nvPr>
        </p:nvSpPr>
        <p:spPr/>
        <p:txBody>
          <a:bodyPr/>
          <a:lstStyle/>
          <a:p>
            <a:r>
              <a:rPr lang="en-US" dirty="0"/>
              <a:t>Fra </a:t>
            </a:r>
            <a:r>
              <a:rPr lang="en-US" dirty="0" err="1"/>
              <a:t>Jstor</a:t>
            </a:r>
            <a:r>
              <a:rPr lang="en-US" dirty="0"/>
              <a:t> Collections</a:t>
            </a:r>
          </a:p>
        </p:txBody>
      </p:sp>
      <p:sp>
        <p:nvSpPr>
          <p:cNvPr id="4" name="Title 3">
            <a:extLst>
              <a:ext uri="{FF2B5EF4-FFF2-40B4-BE49-F238E27FC236}">
                <a16:creationId xmlns:a16="http://schemas.microsoft.com/office/drawing/2014/main" id="{F772982F-1A67-CDD4-3C5A-B28E546306A5}"/>
              </a:ext>
            </a:extLst>
          </p:cNvPr>
          <p:cNvSpPr>
            <a:spLocks noGrp="1"/>
          </p:cNvSpPr>
          <p:nvPr>
            <p:ph type="title"/>
          </p:nvPr>
        </p:nvSpPr>
        <p:spPr/>
        <p:txBody>
          <a:bodyPr/>
          <a:lstStyle/>
          <a:p>
            <a:r>
              <a:rPr lang="en-US" dirty="0"/>
              <a:t>Louis de Broglie (1892-1987)</a:t>
            </a:r>
          </a:p>
        </p:txBody>
      </p:sp>
      <p:sp>
        <p:nvSpPr>
          <p:cNvPr id="5" name="Subtitle 4">
            <a:extLst>
              <a:ext uri="{FF2B5EF4-FFF2-40B4-BE49-F238E27FC236}">
                <a16:creationId xmlns:a16="http://schemas.microsoft.com/office/drawing/2014/main" id="{19176845-BB5F-27DB-EFEB-507892C1CDBE}"/>
              </a:ext>
            </a:extLst>
          </p:cNvPr>
          <p:cNvSpPr>
            <a:spLocks noGrp="1"/>
          </p:cNvSpPr>
          <p:nvPr>
            <p:ph type="subTitle" idx="13"/>
          </p:nvPr>
        </p:nvSpPr>
        <p:spPr/>
        <p:txBody>
          <a:bodyPr/>
          <a:lstStyle/>
          <a:p>
            <a:endParaRPr lang="en-US"/>
          </a:p>
        </p:txBody>
      </p:sp>
      <p:sp>
        <p:nvSpPr>
          <p:cNvPr id="7" name="Footer Placeholder 6">
            <a:extLst>
              <a:ext uri="{FF2B5EF4-FFF2-40B4-BE49-F238E27FC236}">
                <a16:creationId xmlns:a16="http://schemas.microsoft.com/office/drawing/2014/main" id="{065AC473-0799-8F90-5F40-F60F79A94608}"/>
              </a:ext>
            </a:extLst>
          </p:cNvPr>
          <p:cNvSpPr>
            <a:spLocks noGrp="1"/>
          </p:cNvSpPr>
          <p:nvPr>
            <p:ph type="ftr" sz="quarter" idx="3"/>
          </p:nvPr>
        </p:nvSpPr>
        <p:spPr/>
        <p:txBody>
          <a:bodyPr/>
          <a:lstStyle/>
          <a:p>
            <a:endParaRPr lang="nb-NO" dirty="0"/>
          </a:p>
        </p:txBody>
      </p:sp>
      <p:sp>
        <p:nvSpPr>
          <p:cNvPr id="8" name="Slide Number Placeholder 7">
            <a:extLst>
              <a:ext uri="{FF2B5EF4-FFF2-40B4-BE49-F238E27FC236}">
                <a16:creationId xmlns:a16="http://schemas.microsoft.com/office/drawing/2014/main" id="{FF7FD4DB-DE79-E20D-3F7D-32B24401DF62}"/>
              </a:ext>
            </a:extLst>
          </p:cNvPr>
          <p:cNvSpPr>
            <a:spLocks noGrp="1"/>
          </p:cNvSpPr>
          <p:nvPr>
            <p:ph type="sldNum" sz="quarter" idx="12"/>
          </p:nvPr>
        </p:nvSpPr>
        <p:spPr/>
        <p:txBody>
          <a:bodyPr/>
          <a:lstStyle/>
          <a:p>
            <a:r>
              <a:rPr lang="en-US"/>
              <a:t>Side </a:t>
            </a:r>
            <a:fld id="{5251F420-7306-4E7C-A79E-F31A38F7D392}" type="slidenum">
              <a:rPr lang="en-US" smtClean="0"/>
              <a:pPr/>
              <a:t>7</a:t>
            </a:fld>
            <a:endParaRPr lang="en-US" dirty="0"/>
          </a:p>
        </p:txBody>
      </p:sp>
      <p:sp>
        <p:nvSpPr>
          <p:cNvPr id="12" name="Content Placeholder 11">
            <a:extLst>
              <a:ext uri="{FF2B5EF4-FFF2-40B4-BE49-F238E27FC236}">
                <a16:creationId xmlns:a16="http://schemas.microsoft.com/office/drawing/2014/main" id="{1C2375E3-5653-26FE-8E0F-06A7F7141E4C}"/>
              </a:ext>
            </a:extLst>
          </p:cNvPr>
          <p:cNvSpPr>
            <a:spLocks noGrp="1"/>
          </p:cNvSpPr>
          <p:nvPr>
            <p:ph sz="half" idx="29"/>
          </p:nvPr>
        </p:nvSpPr>
        <p:spPr/>
        <p:txBody>
          <a:bodyPr/>
          <a:lstStyle/>
          <a:p>
            <a:pPr marL="0" indent="0">
              <a:buNone/>
            </a:pPr>
            <a:r>
              <a:rPr lang="en-US" dirty="0" err="1"/>
              <a:t>Fransk</a:t>
            </a:r>
            <a:r>
              <a:rPr lang="en-US" dirty="0"/>
              <a:t> </a:t>
            </a:r>
            <a:r>
              <a:rPr lang="en-US" dirty="0" err="1"/>
              <a:t>aristokrat</a:t>
            </a:r>
            <a:r>
              <a:rPr lang="en-US" dirty="0"/>
              <a:t> </a:t>
            </a:r>
            <a:r>
              <a:rPr lang="en-US" dirty="0" err="1"/>
              <a:t>og</a:t>
            </a:r>
            <a:r>
              <a:rPr lang="en-US" dirty="0"/>
              <a:t> </a:t>
            </a:r>
            <a:r>
              <a:rPr lang="en-US" dirty="0" err="1"/>
              <a:t>fysiker</a:t>
            </a:r>
            <a:r>
              <a:rPr lang="en-US" dirty="0"/>
              <a:t>. I PhD-</a:t>
            </a:r>
            <a:r>
              <a:rPr lang="en-US" dirty="0" err="1"/>
              <a:t>avhandlingen</a:t>
            </a:r>
            <a:r>
              <a:rPr lang="en-US" dirty="0"/>
              <a:t> (1924) </a:t>
            </a:r>
            <a:r>
              <a:rPr lang="en-US" dirty="0" err="1"/>
              <a:t>postulerte</a:t>
            </a:r>
            <a:r>
              <a:rPr lang="en-US" dirty="0"/>
              <a:t> </a:t>
            </a:r>
            <a:r>
              <a:rPr lang="en-US" dirty="0" err="1"/>
              <a:t>han</a:t>
            </a:r>
            <a:r>
              <a:rPr lang="en-US" dirty="0"/>
              <a:t> at all </a:t>
            </a:r>
            <a:r>
              <a:rPr lang="en-US" dirty="0" err="1"/>
              <a:t>materie</a:t>
            </a:r>
            <a:r>
              <a:rPr lang="en-US" dirty="0"/>
              <a:t> </a:t>
            </a:r>
            <a:r>
              <a:rPr lang="en-US" dirty="0" err="1"/>
              <a:t>har</a:t>
            </a:r>
            <a:r>
              <a:rPr lang="en-US" dirty="0"/>
              <a:t> </a:t>
            </a:r>
            <a:r>
              <a:rPr lang="en-US" dirty="0" err="1"/>
              <a:t>en</a:t>
            </a:r>
            <a:r>
              <a:rPr lang="en-US" dirty="0"/>
              <a:t> </a:t>
            </a:r>
            <a:r>
              <a:rPr lang="en-US" dirty="0" err="1"/>
              <a:t>assosiert</a:t>
            </a:r>
            <a:r>
              <a:rPr lang="en-US" dirty="0"/>
              <a:t> </a:t>
            </a:r>
            <a:r>
              <a:rPr lang="en-US" dirty="0" err="1"/>
              <a:t>bølgelengde</a:t>
            </a:r>
            <a:r>
              <a:rPr lang="en-US" dirty="0"/>
              <a:t>. </a:t>
            </a:r>
            <a:r>
              <a:rPr lang="en-US" dirty="0" err="1"/>
              <a:t>Nobelpris</a:t>
            </a:r>
            <a:r>
              <a:rPr lang="en-US" dirty="0"/>
              <a:t> (1929).</a:t>
            </a:r>
          </a:p>
          <a:p>
            <a:pPr marL="0" indent="0">
              <a:buNone/>
            </a:pPr>
            <a:r>
              <a:rPr lang="en-US" dirty="0"/>
              <a:t>“After long reflection in solitude and meditation, I suddenly had the idea, during the year 1923, that the discovery made by Einstein in 1905 should be </a:t>
            </a:r>
            <a:r>
              <a:rPr lang="en-US" dirty="0" err="1"/>
              <a:t>generalised</a:t>
            </a:r>
            <a:r>
              <a:rPr lang="en-US" dirty="0"/>
              <a:t> by extending it to all material particles and notably to electrons.” </a:t>
            </a:r>
          </a:p>
        </p:txBody>
      </p:sp>
      <p:pic>
        <p:nvPicPr>
          <p:cNvPr id="18" name="Picture Placeholder 17" descr="A person in a suit with his arms crossed&#10;&#10;Description automatically generated">
            <a:extLst>
              <a:ext uri="{FF2B5EF4-FFF2-40B4-BE49-F238E27FC236}">
                <a16:creationId xmlns:a16="http://schemas.microsoft.com/office/drawing/2014/main" id="{E56C45F2-DA43-419E-5E61-1EBF027FE78F}"/>
              </a:ext>
            </a:extLst>
          </p:cNvPr>
          <p:cNvPicPr>
            <a:picLocks noGrp="1" noChangeAspect="1"/>
          </p:cNvPicPr>
          <p:nvPr>
            <p:ph type="pic" sz="quarter" idx="27"/>
          </p:nvPr>
        </p:nvPicPr>
        <p:blipFill>
          <a:blip r:embed="rId2">
            <a:extLst>
              <a:ext uri="{28A0092B-C50C-407E-A947-70E740481C1C}">
                <a14:useLocalDpi xmlns:a14="http://schemas.microsoft.com/office/drawing/2010/main" val="0"/>
              </a:ext>
            </a:extLst>
          </a:blip>
          <a:srcRect t="2673" b="2673"/>
          <a:stretch>
            <a:fillRect/>
          </a:stretch>
        </p:blipFill>
        <p:spPr/>
      </p:pic>
    </p:spTree>
    <p:extLst>
      <p:ext uri="{BB962C8B-B14F-4D97-AF65-F5344CB8AC3E}">
        <p14:creationId xmlns:p14="http://schemas.microsoft.com/office/powerpoint/2010/main" val="26509942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CF1919E-E4D1-91E4-DDD2-32C30AD0C837}"/>
              </a:ext>
            </a:extLst>
          </p:cNvPr>
          <p:cNvSpPr>
            <a:spLocks noGrp="1"/>
          </p:cNvSpPr>
          <p:nvPr>
            <p:ph type="title"/>
          </p:nvPr>
        </p:nvSpPr>
        <p:spPr/>
        <p:txBody>
          <a:bodyPr/>
          <a:lstStyle/>
          <a:p>
            <a:r>
              <a:rPr lang="en-US" dirty="0" err="1"/>
              <a:t>Diffraksjon</a:t>
            </a:r>
            <a:r>
              <a:rPr lang="en-US" dirty="0"/>
              <a:t> av </a:t>
            </a:r>
            <a:r>
              <a:rPr lang="en-US" dirty="0" err="1"/>
              <a:t>lysbølger</a:t>
            </a:r>
            <a:r>
              <a:rPr lang="en-US" dirty="0"/>
              <a:t>, </a:t>
            </a:r>
            <a:r>
              <a:rPr lang="en-US" dirty="0" err="1"/>
              <a:t>figur</a:t>
            </a:r>
            <a:r>
              <a:rPr lang="en-US" dirty="0"/>
              <a:t> 1.6 </a:t>
            </a:r>
            <a:r>
              <a:rPr lang="en-US" dirty="0" err="1"/>
              <a:t>i</a:t>
            </a:r>
            <a:r>
              <a:rPr lang="en-US" dirty="0"/>
              <a:t> Engel</a:t>
            </a:r>
          </a:p>
        </p:txBody>
      </p:sp>
      <p:sp>
        <p:nvSpPr>
          <p:cNvPr id="12" name="Text Placeholder 11">
            <a:extLst>
              <a:ext uri="{FF2B5EF4-FFF2-40B4-BE49-F238E27FC236}">
                <a16:creationId xmlns:a16="http://schemas.microsoft.com/office/drawing/2014/main" id="{97FD0870-6B90-3BAF-7248-B3FBB399D8C0}"/>
              </a:ext>
            </a:extLst>
          </p:cNvPr>
          <p:cNvSpPr>
            <a:spLocks noGrp="1"/>
          </p:cNvSpPr>
          <p:nvPr>
            <p:ph type="body" sz="quarter" idx="28"/>
          </p:nvPr>
        </p:nvSpPr>
        <p:spPr/>
        <p:txBody>
          <a:bodyPr/>
          <a:lstStyle/>
          <a:p>
            <a:endParaRPr lang="en-US"/>
          </a:p>
        </p:txBody>
      </p:sp>
      <p:sp>
        <p:nvSpPr>
          <p:cNvPr id="8" name="Slide Number Placeholder 7">
            <a:extLst>
              <a:ext uri="{FF2B5EF4-FFF2-40B4-BE49-F238E27FC236}">
                <a16:creationId xmlns:a16="http://schemas.microsoft.com/office/drawing/2014/main" id="{6DA64FC9-674A-2B08-FC5A-2B84900B3D7E}"/>
              </a:ext>
            </a:extLst>
          </p:cNvPr>
          <p:cNvSpPr>
            <a:spLocks noGrp="1"/>
          </p:cNvSpPr>
          <p:nvPr>
            <p:ph type="sldNum" sz="quarter" idx="4294967295"/>
          </p:nvPr>
        </p:nvSpPr>
        <p:spPr>
          <a:xfrm>
            <a:off x="11591925" y="6264275"/>
            <a:ext cx="600075" cy="365125"/>
          </a:xfrm>
        </p:spPr>
        <p:txBody>
          <a:bodyPr/>
          <a:lstStyle/>
          <a:p>
            <a:r>
              <a:rPr lang="en-US"/>
              <a:t>Side </a:t>
            </a:r>
            <a:fld id="{5251F420-7306-4E7C-A79E-F31A38F7D392}" type="slidenum">
              <a:rPr lang="en-US" smtClean="0"/>
              <a:pPr/>
              <a:t>8</a:t>
            </a:fld>
            <a:endParaRPr lang="en-US" dirty="0"/>
          </a:p>
        </p:txBody>
      </p:sp>
      <p:pic>
        <p:nvPicPr>
          <p:cNvPr id="16" name="Picture Placeholder 15" descr="A diagram of a distance and distance&#10;&#10;Description automatically generated">
            <a:extLst>
              <a:ext uri="{FF2B5EF4-FFF2-40B4-BE49-F238E27FC236}">
                <a16:creationId xmlns:a16="http://schemas.microsoft.com/office/drawing/2014/main" id="{551AA3D6-602A-08D5-F0E5-6A6C2B08A06F}"/>
              </a:ext>
            </a:extLst>
          </p:cNvPr>
          <p:cNvPicPr>
            <a:picLocks noGrp="1" noChangeAspect="1"/>
          </p:cNvPicPr>
          <p:nvPr>
            <p:ph type="pic" sz="quarter" idx="27"/>
          </p:nvPr>
        </p:nvPicPr>
        <p:blipFill>
          <a:blip r:embed="rId2">
            <a:extLst>
              <a:ext uri="{28A0092B-C50C-407E-A947-70E740481C1C}">
                <a14:useLocalDpi xmlns:a14="http://schemas.microsoft.com/office/drawing/2010/main" val="0"/>
              </a:ext>
            </a:extLst>
          </a:blip>
          <a:srcRect l="-1612" t="8021" r="-1612" b="3897"/>
          <a:stretch/>
        </p:blipFill>
        <p:spPr>
          <a:xfrm>
            <a:off x="0" y="916012"/>
            <a:ext cx="12192000" cy="5941988"/>
          </a:xfrm>
        </p:spPr>
      </p:pic>
    </p:spTree>
    <p:extLst>
      <p:ext uri="{BB962C8B-B14F-4D97-AF65-F5344CB8AC3E}">
        <p14:creationId xmlns:p14="http://schemas.microsoft.com/office/powerpoint/2010/main" val="2638534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13117-DD54-EABA-75E3-5C3B39DF6124}"/>
              </a:ext>
            </a:extLst>
          </p:cNvPr>
          <p:cNvSpPr>
            <a:spLocks noGrp="1"/>
          </p:cNvSpPr>
          <p:nvPr>
            <p:ph type="title"/>
          </p:nvPr>
        </p:nvSpPr>
        <p:spPr/>
        <p:txBody>
          <a:bodyPr/>
          <a:lstStyle/>
          <a:p>
            <a:endParaRPr lang="en-US"/>
          </a:p>
        </p:txBody>
      </p:sp>
      <p:pic>
        <p:nvPicPr>
          <p:cNvPr id="6" name="Picture Placeholder 5" descr="A diagram of a graph&#10;&#10;Description automatically generated with medium confidence">
            <a:extLst>
              <a:ext uri="{FF2B5EF4-FFF2-40B4-BE49-F238E27FC236}">
                <a16:creationId xmlns:a16="http://schemas.microsoft.com/office/drawing/2014/main" id="{1F80B2D0-9FC4-C692-71FF-1A6E25E8599E}"/>
              </a:ext>
            </a:extLst>
          </p:cNvPr>
          <p:cNvPicPr>
            <a:picLocks noGrp="1" noChangeAspect="1"/>
          </p:cNvPicPr>
          <p:nvPr>
            <p:ph type="pic" sz="quarter" idx="27"/>
          </p:nvPr>
        </p:nvPicPr>
        <p:blipFill>
          <a:blip r:embed="rId2">
            <a:extLst>
              <a:ext uri="{28A0092B-C50C-407E-A947-70E740481C1C}">
                <a14:useLocalDpi xmlns:a14="http://schemas.microsoft.com/office/drawing/2010/main" val="0"/>
              </a:ext>
            </a:extLst>
          </a:blip>
          <a:srcRect l="-8960" t="6353" r="-13562" b="1784"/>
          <a:stretch/>
        </p:blipFill>
        <p:spPr>
          <a:xfrm>
            <a:off x="0" y="647114"/>
            <a:ext cx="12192000" cy="6210886"/>
          </a:xfrm>
        </p:spPr>
      </p:pic>
      <p:sp>
        <p:nvSpPr>
          <p:cNvPr id="4" name="Text Placeholder 3">
            <a:extLst>
              <a:ext uri="{FF2B5EF4-FFF2-40B4-BE49-F238E27FC236}">
                <a16:creationId xmlns:a16="http://schemas.microsoft.com/office/drawing/2014/main" id="{9BFF2A68-E8F4-0B77-7055-A72F0C40757B}"/>
              </a:ext>
            </a:extLst>
          </p:cNvPr>
          <p:cNvSpPr>
            <a:spLocks noGrp="1"/>
          </p:cNvSpPr>
          <p:nvPr>
            <p:ph type="body" sz="quarter" idx="28"/>
          </p:nvPr>
        </p:nvSpPr>
        <p:spPr/>
        <p:txBody>
          <a:bodyPr/>
          <a:lstStyle/>
          <a:p>
            <a:endParaRPr lang="en-US"/>
          </a:p>
        </p:txBody>
      </p:sp>
    </p:spTree>
    <p:extLst>
      <p:ext uri="{BB962C8B-B14F-4D97-AF65-F5344CB8AC3E}">
        <p14:creationId xmlns:p14="http://schemas.microsoft.com/office/powerpoint/2010/main" val="277840215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FB6666"/>
      </a:accent1>
      <a:accent2>
        <a:srgbClr val="FFFEA7"/>
      </a:accent2>
      <a:accent3>
        <a:srgbClr val="86A4F7"/>
      </a:accent3>
      <a:accent4>
        <a:srgbClr val="E6ECFF"/>
      </a:accent4>
      <a:accent5>
        <a:srgbClr val="FEA11B"/>
      </a:accent5>
      <a:accent6>
        <a:srgbClr val="3E31D6"/>
      </a:accent6>
      <a:hlink>
        <a:srgbClr val="0563C1"/>
      </a:hlink>
      <a:folHlink>
        <a:srgbClr val="954F72"/>
      </a:folHlink>
    </a:clrScheme>
    <a:fontScheme name="Custom 17">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iO_PPT_NO" id="{5B0A4823-B853-4E03-94BC-DE2E1EFD621E}" vid="{1C5DA98A-F9AE-4FD9-9F7B-ADB1035017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982FC97A4EB864EBF6B6ADD443A67CC" ma:contentTypeVersion="11" ma:contentTypeDescription="Create a new document." ma:contentTypeScope="" ma:versionID="a30b65eca35bc2875518b791539d3c86">
  <xsd:schema xmlns:xsd="http://www.w3.org/2001/XMLSchema" xmlns:xs="http://www.w3.org/2001/XMLSchema" xmlns:p="http://schemas.microsoft.com/office/2006/metadata/properties" xmlns:ns2="3b00a67f-9791-437e-b702-303a706ea042" targetNamespace="http://schemas.microsoft.com/office/2006/metadata/properties" ma:root="true" ma:fieldsID="3915ecab2cff59e5d3d4d0af5306f32f" ns2:_="">
    <xsd:import namespace="3b00a67f-9791-437e-b702-303a706ea04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00a67f-9791-437e-b702-303a706ea04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5810CA-B9B6-49F2-A16A-78AE20C31A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b00a67f-9791-437e-b702-303a706ea04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9B9CF10-6C6A-444C-B05E-E78C1785A52C}">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684213E5-2D10-47A0-9EC6-16DB2B77A2C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5296</TotalTime>
  <Words>423</Words>
  <Application>Microsoft Macintosh PowerPoint</Application>
  <PresentationFormat>Widescreen</PresentationFormat>
  <Paragraphs>54</Paragraphs>
  <Slides>14</Slides>
  <Notes>4</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Arial, sans-serif</vt:lpstr>
      <vt:lpstr>Calibri</vt:lpstr>
      <vt:lpstr>Office Theme</vt:lpstr>
      <vt:lpstr>KJM2601 – forelesning 1</vt:lpstr>
      <vt:lpstr>Sterk tro på klassisk fysikk rundt 1900</vt:lpstr>
      <vt:lpstr>Max Planck (1858-1957)</vt:lpstr>
      <vt:lpstr>Sortlegemestråling</vt:lpstr>
      <vt:lpstr>I filmer vises ofte støping (!) av jernsverd ...</vt:lpstr>
      <vt:lpstr>Spektrum fra LibreTexts</vt:lpstr>
      <vt:lpstr>Louis de Broglie (1892-1987)</vt:lpstr>
      <vt:lpstr>Diffraksjon av lysbølger, figur 1.6 i Engel</vt:lpstr>
      <vt:lpstr>PowerPoint Presentation</vt:lpstr>
      <vt:lpstr>PowerPoint Presentation</vt:lpstr>
      <vt:lpstr>PowerPoint Presentation</vt:lpstr>
      <vt:lpstr>Ved lav intensitet vil enkeltpartikler nå frem til skjermen</vt:lpstr>
      <vt:lpstr>PowerPoint Presentation</vt:lpstr>
      <vt:lpstr>Niels Bohr (1885-1962)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Simen Kvaal</dc:creator>
  <cp:lastModifiedBy>Simen Kvaal</cp:lastModifiedBy>
  <cp:revision>9</cp:revision>
  <dcterms:created xsi:type="dcterms:W3CDTF">2024-08-16T13:12:00Z</dcterms:created>
  <dcterms:modified xsi:type="dcterms:W3CDTF">2024-08-21T06:58:30Z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0x010100D982FC97A4EB864EBF6B6ADD443A67CC</vt:lpwstr>
  </property>
</Properties>
</file>

<file path=docProps/thumbnail.jpeg>
</file>